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handoutMasterIdLst>
    <p:handoutMasterId r:id="rId11"/>
  </p:handoutMasterIdLst>
  <p:sldIdLst>
    <p:sldId id="262" r:id="rId2"/>
    <p:sldId id="268" r:id="rId3"/>
    <p:sldId id="269" r:id="rId4"/>
    <p:sldId id="270" r:id="rId5"/>
    <p:sldId id="271" r:id="rId6"/>
    <p:sldId id="274" r:id="rId7"/>
    <p:sldId id="275" r:id="rId8"/>
    <p:sldId id="272" r:id="rId9"/>
    <p:sldId id="273" r:id="rId10"/>
  </p:sldIdLst>
  <p:sldSz cx="20104100" cy="11309350"/>
  <p:notesSz cx="20104100" cy="113093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562">
          <p15:clr>
            <a:srgbClr val="A4A3A4"/>
          </p15:clr>
        </p15:guide>
        <p15:guide id="2" pos="633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B89BA"/>
    <a:srgbClr val="0F8B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573CC1C-24C2-4477-AF90-5A4F133B5BF1}" v="14" dt="2026-02-03T15:35:01.970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68" autoAdjust="0"/>
    <p:restoredTop sz="94687"/>
  </p:normalViewPr>
  <p:slideViewPr>
    <p:cSldViewPr>
      <p:cViewPr varScale="1">
        <p:scale>
          <a:sx n="48" d="100"/>
          <a:sy n="48" d="100"/>
        </p:scale>
        <p:origin x="1142" y="53"/>
      </p:cViewPr>
      <p:guideLst>
        <p:guide orient="horz" pos="3562"/>
        <p:guide pos="6332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8" d="100"/>
          <a:sy n="68" d="100"/>
        </p:scale>
        <p:origin x="1422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F43E327-4DC6-9099-EF09-761010EAFD5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0B773AB-1D57-35F5-0DA8-CCE7697D664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11387138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988726-615B-4340-9897-93C5F9A4603C}" type="datetimeFigureOut">
              <a:rPr lang="en-GB" smtClean="0"/>
              <a:t>04/06/2026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0D2C99-8BF9-11AD-DBF7-247D56B9083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850719-C186-6CF5-4FAF-D66A5148DBD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11387138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D3A9E1-C676-4488-BF78-BA06572A9B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05983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Text Placeholder 68">
            <a:extLst>
              <a:ext uri="{FF2B5EF4-FFF2-40B4-BE49-F238E27FC236}">
                <a16:creationId xmlns:a16="http://schemas.microsoft.com/office/drawing/2014/main" id="{69026A4B-80F0-4341-8D0B-35E72947D96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46994" y="2486323"/>
            <a:ext cx="5410200" cy="1233772"/>
          </a:xfrm>
          <a:prstGeom prst="rect">
            <a:avLst/>
          </a:prstGeom>
          <a:solidFill>
            <a:schemeClr val="accent5"/>
          </a:solidFill>
        </p:spPr>
        <p:txBody>
          <a:bodyPr lIns="360000" tIns="108000" rIns="432000" bIns="108000" anchor="ctr"/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Title</a:t>
            </a:r>
            <a:endParaRPr lang="en-US" dirty="0"/>
          </a:p>
        </p:txBody>
      </p:sp>
      <p:sp>
        <p:nvSpPr>
          <p:cNvPr id="70" name="Text Placeholder 68">
            <a:extLst>
              <a:ext uri="{FF2B5EF4-FFF2-40B4-BE49-F238E27FC236}">
                <a16:creationId xmlns:a16="http://schemas.microsoft.com/office/drawing/2014/main" id="{FADFABAA-1FEF-A34C-920B-2440251AC92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46994" y="4165297"/>
            <a:ext cx="4495800" cy="987551"/>
          </a:xfrm>
          <a:prstGeom prst="rect">
            <a:avLst/>
          </a:prstGeom>
          <a:solidFill>
            <a:schemeClr val="accent5"/>
          </a:solidFill>
        </p:spPr>
        <p:txBody>
          <a:bodyPr lIns="360000" tIns="108000" rIns="432000" bIns="108000" anchor="ctr"/>
          <a:lstStyle>
            <a:lvl1pPr>
              <a:defRPr sz="5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Subtitle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388221"/>
            <a:ext cx="20104100" cy="884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5305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 Column Text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 Placeholder 68">
            <a:extLst>
              <a:ext uri="{FF2B5EF4-FFF2-40B4-BE49-F238E27FC236}">
                <a16:creationId xmlns:a16="http://schemas.microsoft.com/office/drawing/2014/main" id="{0EB22A0E-AED1-C546-8CE1-C2BE2D24E6B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46994" y="2291032"/>
            <a:ext cx="7874634" cy="1110661"/>
          </a:xfrm>
          <a:prstGeom prst="rect">
            <a:avLst/>
          </a:prstGeom>
          <a:solidFill>
            <a:schemeClr val="accent5"/>
          </a:solidFill>
        </p:spPr>
        <p:txBody>
          <a:bodyPr lIns="360000" tIns="108000" rIns="432000" bIns="108000" anchor="ctr"/>
          <a:lstStyle>
            <a:lvl1pPr>
              <a:defRPr sz="5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1 column text page</a:t>
            </a:r>
            <a:endParaRPr lang="en-US" dirty="0"/>
          </a:p>
        </p:txBody>
      </p:sp>
      <p:sp>
        <p:nvSpPr>
          <p:cNvPr id="39" name="Holder 3">
            <a:extLst>
              <a:ext uri="{FF2B5EF4-FFF2-40B4-BE49-F238E27FC236}">
                <a16:creationId xmlns:a16="http://schemas.microsoft.com/office/drawing/2014/main" id="{631340BD-293D-0D4C-A8DA-39CBE30B18A2}"/>
              </a:ext>
            </a:extLst>
          </p:cNvPr>
          <p:cNvSpPr>
            <a:spLocks noGrp="1"/>
          </p:cNvSpPr>
          <p:nvPr>
            <p:ph type="body" idx="12" hasCustomPrompt="1"/>
          </p:nvPr>
        </p:nvSpPr>
        <p:spPr>
          <a:xfrm>
            <a:off x="547953" y="3854475"/>
            <a:ext cx="12194519" cy="5863144"/>
          </a:xfrm>
          <a:prstGeom prst="rect">
            <a:avLst/>
          </a:prstGeom>
        </p:spPr>
        <p:txBody>
          <a:bodyPr lIns="0" tIns="0" rIns="0" bIns="0"/>
          <a:lstStyle>
            <a:lvl1pPr marL="457200" indent="-457200">
              <a:spcAft>
                <a:spcPts val="1800"/>
              </a:spcAft>
              <a:buClr>
                <a:schemeClr val="accent6"/>
              </a:buClr>
              <a:buSzPct val="130000"/>
              <a:buFont typeface="Arial" panose="020B0604020202020204" pitchFamily="34" charset="0"/>
              <a:buChar char="•"/>
              <a:defRPr sz="2800"/>
            </a:lvl1pPr>
          </a:lstStyle>
          <a:p>
            <a:r>
              <a:rPr lang="en-GB" dirty="0" err="1"/>
              <a:t>Curabitur</a:t>
            </a:r>
            <a:r>
              <a:rPr lang="en-GB" dirty="0"/>
              <a:t> in </a:t>
            </a:r>
            <a:r>
              <a:rPr lang="en-GB" dirty="0" err="1"/>
              <a:t>tortor</a:t>
            </a:r>
            <a:r>
              <a:rPr lang="en-GB" dirty="0"/>
              <a:t> nisi. </a:t>
            </a:r>
            <a:r>
              <a:rPr lang="en-GB" dirty="0" err="1"/>
              <a:t>Fusce</a:t>
            </a:r>
            <a:r>
              <a:rPr lang="en-GB" dirty="0"/>
              <a:t> </a:t>
            </a:r>
            <a:r>
              <a:rPr lang="en-GB" dirty="0" err="1"/>
              <a:t>eu</a:t>
            </a:r>
            <a:r>
              <a:rPr lang="en-GB" dirty="0"/>
              <a:t> </a:t>
            </a:r>
            <a:r>
              <a:rPr lang="en-GB" dirty="0" err="1"/>
              <a:t>felis</a:t>
            </a:r>
            <a:r>
              <a:rPr lang="en-GB" dirty="0"/>
              <a:t> </a:t>
            </a:r>
            <a:r>
              <a:rPr lang="en-GB" dirty="0" err="1"/>
              <a:t>sollicitudin</a:t>
            </a:r>
            <a:r>
              <a:rPr lang="en-GB" dirty="0"/>
              <a:t>, fermentum </a:t>
            </a:r>
            <a:r>
              <a:rPr lang="en-GB" dirty="0" err="1"/>
              <a:t>nisl</a:t>
            </a:r>
            <a:r>
              <a:rPr lang="en-GB" dirty="0"/>
              <a:t> </a:t>
            </a:r>
            <a:r>
              <a:rPr lang="en-GB" dirty="0" err="1"/>
              <a:t>vel</a:t>
            </a:r>
            <a:r>
              <a:rPr lang="en-GB" dirty="0"/>
              <a:t>, pulvinar </a:t>
            </a:r>
            <a:r>
              <a:rPr lang="en-GB" dirty="0" err="1"/>
              <a:t>tortor</a:t>
            </a:r>
            <a:r>
              <a:rPr lang="en-GB" dirty="0"/>
              <a:t>. </a:t>
            </a:r>
            <a:r>
              <a:rPr lang="en-GB" dirty="0" err="1"/>
              <a:t>Curabitur</a:t>
            </a:r>
            <a:r>
              <a:rPr lang="en-GB" dirty="0"/>
              <a:t> gravida, magna sit </a:t>
            </a:r>
            <a:r>
              <a:rPr lang="en-GB" dirty="0" err="1"/>
              <a:t>amet</a:t>
            </a:r>
            <a:r>
              <a:rPr lang="en-GB" dirty="0"/>
              <a:t> </a:t>
            </a:r>
            <a:r>
              <a:rPr lang="en-GB" dirty="0" err="1"/>
              <a:t>malesuada</a:t>
            </a:r>
            <a:r>
              <a:rPr lang="en-GB" dirty="0"/>
              <a:t> cursus, </a:t>
            </a:r>
            <a:r>
              <a:rPr lang="en-GB" dirty="0" err="1"/>
              <a:t>velit</a:t>
            </a:r>
            <a:r>
              <a:rPr lang="en-GB" dirty="0"/>
              <a:t> </a:t>
            </a:r>
            <a:r>
              <a:rPr lang="en-GB" dirty="0" err="1"/>
              <a:t>felis</a:t>
            </a:r>
            <a:r>
              <a:rPr lang="en-GB" dirty="0"/>
              <a:t> </a:t>
            </a:r>
            <a:r>
              <a:rPr lang="en-GB" dirty="0" err="1"/>
              <a:t>suscipit</a:t>
            </a:r>
            <a:r>
              <a:rPr lang="en-GB" dirty="0"/>
              <a:t> </a:t>
            </a:r>
            <a:r>
              <a:rPr lang="en-GB" dirty="0" err="1"/>
              <a:t>arcu</a:t>
            </a:r>
            <a:r>
              <a:rPr lang="en-GB" dirty="0"/>
              <a:t>, id </a:t>
            </a:r>
            <a:r>
              <a:rPr lang="en-GB" dirty="0" err="1"/>
              <a:t>posuere</a:t>
            </a:r>
            <a:r>
              <a:rPr lang="en-GB" dirty="0"/>
              <a:t> </a:t>
            </a:r>
            <a:r>
              <a:rPr lang="en-GB" dirty="0" err="1"/>
              <a:t>massa</a:t>
            </a:r>
            <a:r>
              <a:rPr lang="en-GB" dirty="0"/>
              <a:t> ante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nibh</a:t>
            </a:r>
            <a:r>
              <a:rPr lang="en-GB" dirty="0"/>
              <a:t>.</a:t>
            </a:r>
          </a:p>
          <a:p>
            <a:r>
              <a:rPr lang="en-GB" dirty="0" err="1"/>
              <a:t>Pellentesque</a:t>
            </a:r>
            <a:r>
              <a:rPr lang="en-GB" dirty="0"/>
              <a:t> ac </a:t>
            </a:r>
            <a:r>
              <a:rPr lang="en-GB" dirty="0" err="1"/>
              <a:t>luctus</a:t>
            </a:r>
            <a:r>
              <a:rPr lang="en-GB" dirty="0"/>
              <a:t> </a:t>
            </a:r>
            <a:r>
              <a:rPr lang="en-GB" dirty="0" err="1"/>
              <a:t>metus</a:t>
            </a:r>
            <a:r>
              <a:rPr lang="en-GB" dirty="0"/>
              <a:t>. </a:t>
            </a:r>
            <a:r>
              <a:rPr lang="en-GB" dirty="0" err="1"/>
              <a:t>Phasellus</a:t>
            </a:r>
            <a:r>
              <a:rPr lang="en-GB" dirty="0"/>
              <a:t> </a:t>
            </a:r>
            <a:r>
              <a:rPr lang="en-GB" dirty="0" err="1"/>
              <a:t>nec</a:t>
            </a:r>
            <a:r>
              <a:rPr lang="en-GB" dirty="0"/>
              <a:t> </a:t>
            </a:r>
            <a:r>
              <a:rPr lang="en-GB" dirty="0" err="1"/>
              <a:t>scelerisque</a:t>
            </a:r>
            <a:r>
              <a:rPr lang="en-GB" dirty="0"/>
              <a:t> </a:t>
            </a:r>
            <a:r>
              <a:rPr lang="en-GB" dirty="0" err="1"/>
              <a:t>risus</a:t>
            </a:r>
            <a:r>
              <a:rPr lang="en-GB" dirty="0"/>
              <a:t>. In </a:t>
            </a:r>
            <a:r>
              <a:rPr lang="en-GB" dirty="0" err="1"/>
              <a:t>hac</a:t>
            </a:r>
            <a:r>
              <a:rPr lang="en-GB" dirty="0"/>
              <a:t> </a:t>
            </a:r>
            <a:r>
              <a:rPr lang="en-GB" dirty="0" err="1"/>
              <a:t>habitasse</a:t>
            </a:r>
            <a:r>
              <a:rPr lang="en-GB" dirty="0"/>
              <a:t> </a:t>
            </a:r>
            <a:r>
              <a:rPr lang="en-GB" dirty="0" err="1"/>
              <a:t>platea</a:t>
            </a:r>
            <a:r>
              <a:rPr lang="en-GB" dirty="0"/>
              <a:t> </a:t>
            </a:r>
            <a:r>
              <a:rPr lang="en-GB" dirty="0" err="1"/>
              <a:t>dictumst</a:t>
            </a:r>
            <a:r>
              <a:rPr lang="en-GB" dirty="0"/>
              <a:t>. Nunc id </a:t>
            </a:r>
            <a:r>
              <a:rPr lang="en-GB" dirty="0" err="1"/>
              <a:t>orci</a:t>
            </a:r>
            <a:r>
              <a:rPr lang="en-GB" dirty="0"/>
              <a:t> ligula. Nam </a:t>
            </a:r>
            <a:r>
              <a:rPr lang="en-GB" dirty="0" err="1"/>
              <a:t>orci</a:t>
            </a:r>
            <a:r>
              <a:rPr lang="en-GB" dirty="0"/>
              <a:t> magna, </a:t>
            </a:r>
            <a:r>
              <a:rPr lang="en-GB" dirty="0" err="1"/>
              <a:t>posuere</a:t>
            </a:r>
            <a:r>
              <a:rPr lang="en-GB" dirty="0"/>
              <a:t> </a:t>
            </a:r>
            <a:r>
              <a:rPr lang="en-GB" dirty="0" err="1"/>
              <a:t>eget</a:t>
            </a:r>
            <a:r>
              <a:rPr lang="en-GB" dirty="0"/>
              <a:t> mi non, </a:t>
            </a:r>
            <a:r>
              <a:rPr lang="en-GB" dirty="0" err="1"/>
              <a:t>tempor</a:t>
            </a:r>
            <a:r>
              <a:rPr lang="en-GB" dirty="0"/>
              <a:t> </a:t>
            </a:r>
            <a:r>
              <a:rPr lang="en-GB" dirty="0" err="1"/>
              <a:t>aliquam</a:t>
            </a:r>
            <a:r>
              <a:rPr lang="en-GB" dirty="0"/>
              <a:t> </a:t>
            </a:r>
            <a:r>
              <a:rPr lang="en-GB" dirty="0" err="1"/>
              <a:t>lectus</a:t>
            </a:r>
            <a:r>
              <a:rPr lang="en-GB" dirty="0"/>
              <a:t>.</a:t>
            </a:r>
          </a:p>
          <a:p>
            <a:r>
              <a:rPr lang="en-GB" dirty="0"/>
              <a:t>Aenean </a:t>
            </a:r>
            <a:r>
              <a:rPr lang="en-GB" dirty="0" err="1"/>
              <a:t>aliquet</a:t>
            </a:r>
            <a:r>
              <a:rPr lang="en-GB" dirty="0"/>
              <a:t> </a:t>
            </a:r>
            <a:r>
              <a:rPr lang="en-GB" dirty="0" err="1"/>
              <a:t>faucibus</a:t>
            </a:r>
            <a:r>
              <a:rPr lang="en-GB" dirty="0"/>
              <a:t> </a:t>
            </a:r>
            <a:r>
              <a:rPr lang="en-GB" dirty="0" err="1"/>
              <a:t>orci</a:t>
            </a:r>
            <a:r>
              <a:rPr lang="en-GB" dirty="0"/>
              <a:t>. </a:t>
            </a:r>
            <a:r>
              <a:rPr lang="en-GB" dirty="0" err="1"/>
              <a:t>Aliquam</a:t>
            </a:r>
            <a:r>
              <a:rPr lang="en-GB" dirty="0"/>
              <a:t> </a:t>
            </a:r>
            <a:r>
              <a:rPr lang="en-GB" dirty="0" err="1"/>
              <a:t>scelerisque</a:t>
            </a:r>
            <a:r>
              <a:rPr lang="en-GB" dirty="0"/>
              <a:t>, nisi in </a:t>
            </a:r>
            <a:r>
              <a:rPr lang="en-GB" dirty="0" err="1"/>
              <a:t>laoreet</a:t>
            </a:r>
            <a:r>
              <a:rPr lang="en-GB" dirty="0"/>
              <a:t> </a:t>
            </a:r>
            <a:r>
              <a:rPr lang="en-GB" dirty="0" err="1"/>
              <a:t>finibus</a:t>
            </a:r>
            <a:r>
              <a:rPr lang="en-GB" dirty="0"/>
              <a:t>, </a:t>
            </a:r>
            <a:r>
              <a:rPr lang="en-GB" dirty="0" err="1"/>
              <a:t>augue</a:t>
            </a:r>
            <a:r>
              <a:rPr lang="en-GB" dirty="0"/>
              <a:t> </a:t>
            </a:r>
            <a:r>
              <a:rPr lang="en-GB" dirty="0" err="1"/>
              <a:t>diam</a:t>
            </a:r>
            <a:r>
              <a:rPr lang="en-GB" dirty="0"/>
              <a:t> </a:t>
            </a:r>
            <a:r>
              <a:rPr lang="en-GB" dirty="0" err="1"/>
              <a:t>volutpat</a:t>
            </a:r>
            <a:r>
              <a:rPr lang="en-GB" dirty="0"/>
              <a:t> </a:t>
            </a:r>
            <a:r>
              <a:rPr lang="en-GB" dirty="0" err="1"/>
              <a:t>dolor</a:t>
            </a:r>
            <a:r>
              <a:rPr lang="en-GB" dirty="0"/>
              <a:t>, </a:t>
            </a:r>
            <a:r>
              <a:rPr lang="en-GB" dirty="0" err="1"/>
              <a:t>sed</a:t>
            </a:r>
            <a:r>
              <a:rPr lang="en-GB" dirty="0"/>
              <a:t> </a:t>
            </a:r>
            <a:r>
              <a:rPr lang="en-GB" dirty="0" err="1"/>
              <a:t>rutrum</a:t>
            </a:r>
            <a:r>
              <a:rPr lang="en-GB" dirty="0"/>
              <a:t> ex </a:t>
            </a:r>
            <a:r>
              <a:rPr lang="en-GB" dirty="0" err="1"/>
              <a:t>velit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 </a:t>
            </a:r>
            <a:r>
              <a:rPr lang="en-GB" dirty="0" err="1"/>
              <a:t>tellus</a:t>
            </a:r>
            <a:r>
              <a:rPr lang="en-GB" dirty="0"/>
              <a:t>. </a:t>
            </a:r>
            <a:r>
              <a:rPr lang="en-GB" dirty="0" err="1"/>
              <a:t>Aliquam</a:t>
            </a:r>
            <a:r>
              <a:rPr lang="en-GB" dirty="0"/>
              <a:t> </a:t>
            </a:r>
            <a:r>
              <a:rPr lang="en-GB" dirty="0" err="1"/>
              <a:t>imperdiet</a:t>
            </a:r>
            <a:r>
              <a:rPr lang="en-GB" dirty="0"/>
              <a:t>, </a:t>
            </a:r>
            <a:r>
              <a:rPr lang="en-GB" dirty="0" err="1"/>
              <a:t>diam</a:t>
            </a:r>
            <a:r>
              <a:rPr lang="en-GB" dirty="0"/>
              <a:t> vitae </a:t>
            </a:r>
            <a:r>
              <a:rPr lang="en-GB" dirty="0" err="1"/>
              <a:t>ornare</a:t>
            </a:r>
            <a:r>
              <a:rPr lang="en-GB" dirty="0"/>
              <a:t> </a:t>
            </a:r>
            <a:r>
              <a:rPr lang="en-GB" dirty="0" err="1"/>
              <a:t>pretium</a:t>
            </a:r>
            <a:r>
              <a:rPr lang="en-GB" dirty="0"/>
              <a:t>, </a:t>
            </a:r>
            <a:r>
              <a:rPr lang="en-GB" dirty="0" err="1"/>
              <a:t>odio</a:t>
            </a:r>
            <a:r>
              <a:rPr lang="en-GB" dirty="0"/>
              <a:t> </a:t>
            </a:r>
            <a:r>
              <a:rPr lang="en-GB" dirty="0" err="1"/>
              <a:t>nibh</a:t>
            </a:r>
            <a:r>
              <a:rPr lang="en-GB" dirty="0"/>
              <a:t> semper </a:t>
            </a:r>
            <a:r>
              <a:rPr lang="en-GB" dirty="0" err="1"/>
              <a:t>purus</a:t>
            </a:r>
            <a:r>
              <a:rPr lang="en-GB" dirty="0"/>
              <a:t>, </a:t>
            </a:r>
            <a:r>
              <a:rPr lang="en-GB" dirty="0" err="1"/>
              <a:t>nec</a:t>
            </a:r>
            <a:r>
              <a:rPr lang="en-GB" dirty="0"/>
              <a:t> </a:t>
            </a:r>
            <a:r>
              <a:rPr lang="en-GB" dirty="0" err="1"/>
              <a:t>scelerisque</a:t>
            </a:r>
            <a:r>
              <a:rPr lang="en-GB" dirty="0"/>
              <a:t> </a:t>
            </a:r>
            <a:r>
              <a:rPr lang="en-GB" dirty="0" err="1"/>
              <a:t>erat</a:t>
            </a:r>
            <a:r>
              <a:rPr lang="en-GB" dirty="0"/>
              <a:t> </a:t>
            </a:r>
            <a:r>
              <a:rPr lang="en-GB" dirty="0" err="1"/>
              <a:t>nisl</a:t>
            </a:r>
            <a:r>
              <a:rPr lang="en-GB" dirty="0"/>
              <a:t> et eros. Nam lacinia </a:t>
            </a:r>
            <a:r>
              <a:rPr lang="en-GB" dirty="0" err="1"/>
              <a:t>ut</a:t>
            </a:r>
            <a:r>
              <a:rPr lang="en-GB" dirty="0"/>
              <a:t> dui sit </a:t>
            </a:r>
            <a:r>
              <a:rPr lang="en-GB" dirty="0" err="1"/>
              <a:t>amet</a:t>
            </a:r>
            <a:r>
              <a:rPr lang="en-GB" dirty="0"/>
              <a:t> </a:t>
            </a:r>
            <a:r>
              <a:rPr lang="en-GB" dirty="0" err="1"/>
              <a:t>placerat</a:t>
            </a:r>
            <a:r>
              <a:rPr lang="en-GB" dirty="0"/>
              <a:t>. </a:t>
            </a:r>
          </a:p>
          <a:p>
            <a:r>
              <a:rPr lang="en-GB" dirty="0"/>
              <a:t>Maecenas </a:t>
            </a:r>
            <a:r>
              <a:rPr lang="en-GB" dirty="0" err="1"/>
              <a:t>porttitor</a:t>
            </a:r>
            <a:r>
              <a:rPr lang="en-GB" dirty="0"/>
              <a:t> </a:t>
            </a:r>
            <a:r>
              <a:rPr lang="en-GB" dirty="0" err="1"/>
              <a:t>dolor</a:t>
            </a:r>
            <a:r>
              <a:rPr lang="en-GB" dirty="0"/>
              <a:t> at </a:t>
            </a:r>
            <a:r>
              <a:rPr lang="en-GB" dirty="0" err="1"/>
              <a:t>iaculis</a:t>
            </a:r>
            <a:r>
              <a:rPr lang="en-GB" dirty="0"/>
              <a:t> </a:t>
            </a:r>
            <a:r>
              <a:rPr lang="en-GB" dirty="0" err="1"/>
              <a:t>sollicitudin</a:t>
            </a:r>
            <a:r>
              <a:rPr lang="en-GB" dirty="0"/>
              <a:t>. </a:t>
            </a:r>
            <a:r>
              <a:rPr lang="en-GB" dirty="0" err="1"/>
              <a:t>Etiam</a:t>
            </a:r>
            <a:r>
              <a:rPr lang="en-GB" dirty="0"/>
              <a:t> et dui </a:t>
            </a:r>
            <a:r>
              <a:rPr lang="en-GB" dirty="0" err="1"/>
              <a:t>egestas</a:t>
            </a:r>
            <a:r>
              <a:rPr lang="en-GB" dirty="0"/>
              <a:t>, porta mi </a:t>
            </a:r>
            <a:r>
              <a:rPr lang="en-GB" dirty="0" err="1"/>
              <a:t>sed</a:t>
            </a:r>
            <a:r>
              <a:rPr lang="en-GB" dirty="0"/>
              <a:t>, </a:t>
            </a:r>
            <a:r>
              <a:rPr lang="en-GB" dirty="0" err="1"/>
              <a:t>condimentum</a:t>
            </a:r>
            <a:r>
              <a:rPr lang="en-GB" dirty="0"/>
              <a:t> </a:t>
            </a:r>
            <a:r>
              <a:rPr lang="en-GB" dirty="0" err="1"/>
              <a:t>lacus</a:t>
            </a:r>
            <a:r>
              <a:rPr lang="en-GB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080360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lumn Text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33386" y="3941174"/>
            <a:ext cx="18879703" cy="993994"/>
          </a:xfrm>
          <a:prstGeom prst="rect">
            <a:avLst/>
          </a:prstGeom>
        </p:spPr>
        <p:txBody>
          <a:bodyPr lIns="0" tIns="0" rIns="0" bIns="0"/>
          <a:lstStyle>
            <a:lvl1pPr>
              <a:defRPr sz="2400"/>
            </a:lvl1pPr>
          </a:lstStyle>
          <a:p>
            <a:r>
              <a:rPr lang="en-GB" dirty="0" err="1"/>
              <a:t>Tiosa</a:t>
            </a:r>
            <a:r>
              <a:rPr lang="en-GB" dirty="0"/>
              <a:t> </a:t>
            </a:r>
            <a:r>
              <a:rPr lang="en-GB" dirty="0" err="1"/>
              <a:t>quis</a:t>
            </a:r>
            <a:r>
              <a:rPr lang="en-GB" dirty="0"/>
              <a:t> </a:t>
            </a:r>
            <a:r>
              <a:rPr lang="en-GB" dirty="0" err="1"/>
              <a:t>maio</a:t>
            </a:r>
            <a:r>
              <a:rPr lang="en-GB" dirty="0"/>
              <a:t> </a:t>
            </a:r>
            <a:r>
              <a:rPr lang="en-GB" dirty="0" err="1"/>
              <a:t>bea</a:t>
            </a:r>
            <a:r>
              <a:rPr lang="en-GB" dirty="0"/>
              <a:t> </a:t>
            </a:r>
            <a:r>
              <a:rPr lang="en-GB" dirty="0" err="1"/>
              <a:t>pratia</a:t>
            </a:r>
            <a:r>
              <a:rPr lang="en-GB" dirty="0"/>
              <a:t> </a:t>
            </a:r>
            <a:r>
              <a:rPr lang="en-GB" dirty="0" err="1"/>
              <a:t>sam</a:t>
            </a:r>
            <a:r>
              <a:rPr lang="en-GB" dirty="0"/>
              <a:t>, </a:t>
            </a:r>
            <a:r>
              <a:rPr lang="en-GB" dirty="0" err="1"/>
              <a:t>sequuntur</a:t>
            </a:r>
            <a:r>
              <a:rPr lang="en-GB" dirty="0"/>
              <a:t> </a:t>
            </a:r>
            <a:r>
              <a:rPr lang="en-GB" dirty="0" err="1"/>
              <a:t>aut</a:t>
            </a:r>
            <a:r>
              <a:rPr lang="en-GB" dirty="0"/>
              <a:t> </a:t>
            </a:r>
            <a:r>
              <a:rPr lang="en-GB" dirty="0" err="1"/>
              <a:t>inihicim</a:t>
            </a:r>
            <a:r>
              <a:rPr lang="en-GB" dirty="0"/>
              <a:t> </a:t>
            </a:r>
            <a:r>
              <a:rPr lang="en-GB" dirty="0" err="1"/>
              <a:t>ra</a:t>
            </a:r>
            <a:r>
              <a:rPr lang="en-GB" dirty="0"/>
              <a:t> </a:t>
            </a:r>
            <a:r>
              <a:rPr lang="en-GB" dirty="0" err="1"/>
              <a:t>vene</a:t>
            </a:r>
            <a:r>
              <a:rPr lang="en-GB" dirty="0"/>
              <a:t> </a:t>
            </a:r>
            <a:r>
              <a:rPr lang="en-GB" dirty="0" err="1"/>
              <a:t>denis</a:t>
            </a:r>
            <a:r>
              <a:rPr lang="en-GB" dirty="0"/>
              <a:t> </a:t>
            </a:r>
            <a:r>
              <a:rPr lang="en-GB" dirty="0" err="1"/>
              <a:t>imperibeaquo</a:t>
            </a:r>
            <a:r>
              <a:rPr lang="en-GB" dirty="0"/>
              <a:t>  </a:t>
            </a:r>
            <a:r>
              <a:rPr lang="en-GB" dirty="0" err="1"/>
              <a:t>volo</a:t>
            </a:r>
            <a:r>
              <a:rPr lang="en-GB" dirty="0"/>
              <a:t> </a:t>
            </a:r>
            <a:r>
              <a:rPr lang="en-GB" dirty="0" err="1"/>
              <a:t>cus</a:t>
            </a:r>
            <a:r>
              <a:rPr lang="en-GB" dirty="0"/>
              <a:t> de </a:t>
            </a:r>
            <a:r>
              <a:rPr lang="en-GB" dirty="0" err="1"/>
              <a:t>eiuntur</a:t>
            </a:r>
            <a:r>
              <a:rPr lang="en-GB" dirty="0"/>
              <a:t>, </a:t>
            </a:r>
            <a:r>
              <a:rPr lang="en-GB" dirty="0" err="1"/>
              <a:t>ulpa</a:t>
            </a:r>
            <a:r>
              <a:rPr lang="en-GB" dirty="0"/>
              <a:t> autem que </a:t>
            </a:r>
            <a:r>
              <a:rPr lang="en-GB" dirty="0" err="1"/>
              <a:t>alignissed</a:t>
            </a:r>
            <a:r>
              <a:rPr lang="en-GB" dirty="0"/>
              <a:t> que arum dolore </a:t>
            </a:r>
            <a:r>
              <a:rPr lang="en-GB" dirty="0" err="1"/>
              <a:t>distinto</a:t>
            </a:r>
            <a:r>
              <a:rPr lang="en-GB" dirty="0"/>
              <a:t> quo </a:t>
            </a:r>
            <a:r>
              <a:rPr lang="en-GB" dirty="0" err="1"/>
              <a:t>vidi</a:t>
            </a:r>
            <a:r>
              <a:rPr lang="en-GB" dirty="0"/>
              <a:t> </a:t>
            </a:r>
            <a:r>
              <a:rPr lang="en-GB" dirty="0" err="1"/>
              <a:t>amus</a:t>
            </a:r>
            <a:r>
              <a:rPr lang="en-GB" dirty="0"/>
              <a:t>.</a:t>
            </a:r>
          </a:p>
          <a:p>
            <a:endParaRPr lang="en-GB" dirty="0"/>
          </a:p>
        </p:txBody>
      </p:sp>
      <p:sp>
        <p:nvSpPr>
          <p:cNvPr id="31" name="Text Placeholder 68">
            <a:extLst>
              <a:ext uri="{FF2B5EF4-FFF2-40B4-BE49-F238E27FC236}">
                <a16:creationId xmlns:a16="http://schemas.microsoft.com/office/drawing/2014/main" id="{0EB22A0E-AED1-C546-8CE1-C2BE2D24E6B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46994" y="2270299"/>
            <a:ext cx="7874634" cy="1110661"/>
          </a:xfrm>
          <a:prstGeom prst="rect">
            <a:avLst/>
          </a:prstGeom>
          <a:solidFill>
            <a:schemeClr val="accent5"/>
          </a:solidFill>
        </p:spPr>
        <p:txBody>
          <a:bodyPr lIns="360000" tIns="108000" rIns="432000" bIns="108000" anchor="ctr"/>
          <a:lstStyle>
            <a:lvl1pPr>
              <a:defRPr sz="5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1 column text page</a:t>
            </a:r>
            <a:endParaRPr lang="en-US" dirty="0"/>
          </a:p>
        </p:txBody>
      </p:sp>
      <p:sp>
        <p:nvSpPr>
          <p:cNvPr id="38" name="Text Placeholder 68">
            <a:extLst>
              <a:ext uri="{FF2B5EF4-FFF2-40B4-BE49-F238E27FC236}">
                <a16:creationId xmlns:a16="http://schemas.microsoft.com/office/drawing/2014/main" id="{7FA02CF7-ED46-C043-8D1B-DD2B0633043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46994" y="5368140"/>
            <a:ext cx="4075265" cy="618219"/>
          </a:xfrm>
          <a:prstGeom prst="rect">
            <a:avLst/>
          </a:prstGeom>
          <a:solidFill>
            <a:schemeClr val="accent6"/>
          </a:solidFill>
        </p:spPr>
        <p:txBody>
          <a:bodyPr lIns="180000" tIns="108000" rIns="251999" bIns="108000"/>
          <a:lstStyle>
            <a:lvl1pPr>
              <a:defRPr sz="2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Subheading</a:t>
            </a:r>
            <a:endParaRPr lang="en-US" dirty="0"/>
          </a:p>
        </p:txBody>
      </p:sp>
      <p:sp>
        <p:nvSpPr>
          <p:cNvPr id="39" name="Holder 3">
            <a:extLst>
              <a:ext uri="{FF2B5EF4-FFF2-40B4-BE49-F238E27FC236}">
                <a16:creationId xmlns:a16="http://schemas.microsoft.com/office/drawing/2014/main" id="{631340BD-293D-0D4C-A8DA-39CBE30B18A2}"/>
              </a:ext>
            </a:extLst>
          </p:cNvPr>
          <p:cNvSpPr>
            <a:spLocks noGrp="1"/>
          </p:cNvSpPr>
          <p:nvPr>
            <p:ph type="body" idx="12" hasCustomPrompt="1"/>
          </p:nvPr>
        </p:nvSpPr>
        <p:spPr>
          <a:xfrm>
            <a:off x="533386" y="6419331"/>
            <a:ext cx="19239744" cy="3123776"/>
          </a:xfrm>
          <a:prstGeom prst="rect">
            <a:avLst/>
          </a:prstGeom>
        </p:spPr>
        <p:txBody>
          <a:bodyPr lIns="0" tIns="0" rIns="0" bIns="0"/>
          <a:lstStyle>
            <a:lvl1pPr marL="342900" indent="-342900">
              <a:spcAft>
                <a:spcPts val="1800"/>
              </a:spcAft>
              <a:buClr>
                <a:schemeClr val="accent6"/>
              </a:buClr>
              <a:buSzPct val="130000"/>
              <a:buFont typeface="Arial" panose="020B0604020202020204" pitchFamily="34" charset="0"/>
              <a:buChar char="•"/>
              <a:defRPr sz="2400"/>
            </a:lvl1pPr>
          </a:lstStyle>
          <a:p>
            <a:r>
              <a:rPr lang="en-GB" dirty="0" err="1"/>
              <a:t>Curabitur</a:t>
            </a:r>
            <a:r>
              <a:rPr lang="en-GB" dirty="0"/>
              <a:t> in </a:t>
            </a:r>
            <a:r>
              <a:rPr lang="en-GB" dirty="0" err="1"/>
              <a:t>tortor</a:t>
            </a:r>
            <a:r>
              <a:rPr lang="en-GB" dirty="0"/>
              <a:t> nisi. </a:t>
            </a:r>
            <a:r>
              <a:rPr lang="en-GB" dirty="0" err="1"/>
              <a:t>Fusce</a:t>
            </a:r>
            <a:r>
              <a:rPr lang="en-GB" dirty="0"/>
              <a:t> </a:t>
            </a:r>
            <a:r>
              <a:rPr lang="en-GB" dirty="0" err="1"/>
              <a:t>eu</a:t>
            </a:r>
            <a:r>
              <a:rPr lang="en-GB" dirty="0"/>
              <a:t> </a:t>
            </a:r>
            <a:r>
              <a:rPr lang="en-GB" dirty="0" err="1"/>
              <a:t>felis</a:t>
            </a:r>
            <a:r>
              <a:rPr lang="en-GB" dirty="0"/>
              <a:t> </a:t>
            </a:r>
            <a:r>
              <a:rPr lang="en-GB" dirty="0" err="1"/>
              <a:t>sollicitudin</a:t>
            </a:r>
            <a:r>
              <a:rPr lang="en-GB" dirty="0"/>
              <a:t>, fermentum </a:t>
            </a:r>
            <a:r>
              <a:rPr lang="en-GB" dirty="0" err="1"/>
              <a:t>nisl</a:t>
            </a:r>
            <a:r>
              <a:rPr lang="en-GB" dirty="0"/>
              <a:t> </a:t>
            </a:r>
            <a:r>
              <a:rPr lang="en-GB" dirty="0" err="1"/>
              <a:t>vel</a:t>
            </a:r>
            <a:r>
              <a:rPr lang="en-GB" dirty="0"/>
              <a:t>, pulvinar </a:t>
            </a:r>
            <a:r>
              <a:rPr lang="en-GB" dirty="0" err="1"/>
              <a:t>tortor</a:t>
            </a:r>
            <a:r>
              <a:rPr lang="en-GB" dirty="0"/>
              <a:t>. </a:t>
            </a:r>
            <a:r>
              <a:rPr lang="en-GB" dirty="0" err="1"/>
              <a:t>Curabitur</a:t>
            </a:r>
            <a:r>
              <a:rPr lang="en-GB" dirty="0"/>
              <a:t> gravida, magna sit </a:t>
            </a:r>
            <a:r>
              <a:rPr lang="en-GB" dirty="0" err="1"/>
              <a:t>amet</a:t>
            </a:r>
            <a:r>
              <a:rPr lang="en-GB" dirty="0"/>
              <a:t> </a:t>
            </a:r>
            <a:r>
              <a:rPr lang="en-GB" dirty="0" err="1"/>
              <a:t>malesuada</a:t>
            </a:r>
            <a:r>
              <a:rPr lang="en-GB" dirty="0"/>
              <a:t> cursus, </a:t>
            </a:r>
            <a:r>
              <a:rPr lang="en-GB" dirty="0" err="1"/>
              <a:t>velit</a:t>
            </a:r>
            <a:r>
              <a:rPr lang="en-GB" dirty="0"/>
              <a:t> </a:t>
            </a:r>
            <a:r>
              <a:rPr lang="en-GB" dirty="0" err="1"/>
              <a:t>felis</a:t>
            </a:r>
            <a:r>
              <a:rPr lang="en-GB" dirty="0"/>
              <a:t> </a:t>
            </a:r>
            <a:r>
              <a:rPr lang="en-GB" dirty="0" err="1"/>
              <a:t>suscipit</a:t>
            </a:r>
            <a:r>
              <a:rPr lang="en-GB" dirty="0"/>
              <a:t> </a:t>
            </a:r>
            <a:r>
              <a:rPr lang="en-GB" dirty="0" err="1"/>
              <a:t>arcu</a:t>
            </a:r>
            <a:r>
              <a:rPr lang="en-GB" dirty="0"/>
              <a:t>, id </a:t>
            </a:r>
            <a:r>
              <a:rPr lang="en-GB" dirty="0" err="1"/>
              <a:t>posuere</a:t>
            </a:r>
            <a:r>
              <a:rPr lang="en-GB" dirty="0"/>
              <a:t> </a:t>
            </a:r>
            <a:r>
              <a:rPr lang="en-GB" dirty="0" err="1"/>
              <a:t>massa</a:t>
            </a:r>
            <a:r>
              <a:rPr lang="en-GB" dirty="0"/>
              <a:t> ante </a:t>
            </a:r>
            <a:r>
              <a:rPr lang="en-GB" dirty="0" err="1"/>
              <a:t>ut</a:t>
            </a:r>
            <a:r>
              <a:rPr lang="en-GB" dirty="0"/>
              <a:t> </a:t>
            </a:r>
            <a:r>
              <a:rPr lang="en-GB" dirty="0" err="1"/>
              <a:t>nibh</a:t>
            </a:r>
            <a:r>
              <a:rPr lang="en-GB" dirty="0"/>
              <a:t>.</a:t>
            </a:r>
          </a:p>
          <a:p>
            <a:r>
              <a:rPr lang="en-GB" dirty="0" err="1"/>
              <a:t>Pellentesque</a:t>
            </a:r>
            <a:r>
              <a:rPr lang="en-GB" dirty="0"/>
              <a:t> ac </a:t>
            </a:r>
            <a:r>
              <a:rPr lang="en-GB" dirty="0" err="1"/>
              <a:t>luctus</a:t>
            </a:r>
            <a:r>
              <a:rPr lang="en-GB" dirty="0"/>
              <a:t> </a:t>
            </a:r>
            <a:r>
              <a:rPr lang="en-GB" dirty="0" err="1"/>
              <a:t>metus</a:t>
            </a:r>
            <a:r>
              <a:rPr lang="en-GB" dirty="0"/>
              <a:t>. </a:t>
            </a:r>
            <a:r>
              <a:rPr lang="en-GB" dirty="0" err="1"/>
              <a:t>Phasellus</a:t>
            </a:r>
            <a:r>
              <a:rPr lang="en-GB" dirty="0"/>
              <a:t> </a:t>
            </a:r>
            <a:r>
              <a:rPr lang="en-GB" dirty="0" err="1"/>
              <a:t>nec</a:t>
            </a:r>
            <a:r>
              <a:rPr lang="en-GB" dirty="0"/>
              <a:t> </a:t>
            </a:r>
            <a:r>
              <a:rPr lang="en-GB" dirty="0" err="1"/>
              <a:t>scelerisque</a:t>
            </a:r>
            <a:r>
              <a:rPr lang="en-GB" dirty="0"/>
              <a:t> </a:t>
            </a:r>
            <a:r>
              <a:rPr lang="en-GB" dirty="0" err="1"/>
              <a:t>risus</a:t>
            </a:r>
            <a:r>
              <a:rPr lang="en-GB" dirty="0"/>
              <a:t>. In </a:t>
            </a:r>
            <a:r>
              <a:rPr lang="en-GB" dirty="0" err="1"/>
              <a:t>hac</a:t>
            </a:r>
            <a:r>
              <a:rPr lang="en-GB" dirty="0"/>
              <a:t> </a:t>
            </a:r>
            <a:r>
              <a:rPr lang="en-GB" dirty="0" err="1"/>
              <a:t>habitasse</a:t>
            </a:r>
            <a:r>
              <a:rPr lang="en-GB" dirty="0"/>
              <a:t> </a:t>
            </a:r>
            <a:r>
              <a:rPr lang="en-GB" dirty="0" err="1"/>
              <a:t>platea</a:t>
            </a:r>
            <a:r>
              <a:rPr lang="en-GB" dirty="0"/>
              <a:t> </a:t>
            </a:r>
            <a:r>
              <a:rPr lang="en-GB" dirty="0" err="1"/>
              <a:t>dictumst</a:t>
            </a:r>
            <a:r>
              <a:rPr lang="en-GB" dirty="0"/>
              <a:t>. Nunc id </a:t>
            </a:r>
            <a:r>
              <a:rPr lang="en-GB" dirty="0" err="1"/>
              <a:t>orci</a:t>
            </a:r>
            <a:r>
              <a:rPr lang="en-GB" dirty="0"/>
              <a:t> ligula. Nam </a:t>
            </a:r>
            <a:r>
              <a:rPr lang="en-GB" dirty="0" err="1"/>
              <a:t>orci</a:t>
            </a:r>
            <a:r>
              <a:rPr lang="en-GB" dirty="0"/>
              <a:t> magna, </a:t>
            </a:r>
            <a:r>
              <a:rPr lang="en-GB" dirty="0" err="1"/>
              <a:t>posuere</a:t>
            </a:r>
            <a:r>
              <a:rPr lang="en-GB" dirty="0"/>
              <a:t> </a:t>
            </a:r>
            <a:r>
              <a:rPr lang="en-GB" dirty="0" err="1"/>
              <a:t>eget</a:t>
            </a:r>
            <a:r>
              <a:rPr lang="en-GB" dirty="0"/>
              <a:t> mi non, </a:t>
            </a:r>
            <a:r>
              <a:rPr lang="en-GB" dirty="0" err="1"/>
              <a:t>tempor</a:t>
            </a:r>
            <a:r>
              <a:rPr lang="en-GB" dirty="0"/>
              <a:t> </a:t>
            </a:r>
            <a:r>
              <a:rPr lang="en-GB" dirty="0" err="1"/>
              <a:t>aliquam</a:t>
            </a:r>
            <a:r>
              <a:rPr lang="en-GB" dirty="0"/>
              <a:t> </a:t>
            </a:r>
            <a:r>
              <a:rPr lang="en-GB" dirty="0" err="1"/>
              <a:t>lectus</a:t>
            </a:r>
            <a:r>
              <a:rPr lang="en-GB" dirty="0"/>
              <a:t>.</a:t>
            </a:r>
          </a:p>
          <a:p>
            <a:r>
              <a:rPr lang="en-GB" dirty="0"/>
              <a:t>Aenean </a:t>
            </a:r>
            <a:r>
              <a:rPr lang="en-GB" dirty="0" err="1"/>
              <a:t>aliquet</a:t>
            </a:r>
            <a:r>
              <a:rPr lang="en-GB" dirty="0"/>
              <a:t> </a:t>
            </a:r>
            <a:r>
              <a:rPr lang="en-GB" dirty="0" err="1"/>
              <a:t>faucibus</a:t>
            </a:r>
            <a:r>
              <a:rPr lang="en-GB" dirty="0"/>
              <a:t> </a:t>
            </a:r>
            <a:r>
              <a:rPr lang="en-GB" dirty="0" err="1"/>
              <a:t>orci</a:t>
            </a:r>
            <a:r>
              <a:rPr lang="en-GB" dirty="0"/>
              <a:t>. </a:t>
            </a:r>
            <a:r>
              <a:rPr lang="en-GB" dirty="0" err="1"/>
              <a:t>Aliquam</a:t>
            </a:r>
            <a:r>
              <a:rPr lang="en-GB" dirty="0"/>
              <a:t> </a:t>
            </a:r>
            <a:r>
              <a:rPr lang="en-GB" dirty="0" err="1"/>
              <a:t>scelerisque</a:t>
            </a:r>
            <a:r>
              <a:rPr lang="en-GB" dirty="0"/>
              <a:t>, nisi in </a:t>
            </a:r>
            <a:r>
              <a:rPr lang="en-GB" dirty="0" err="1"/>
              <a:t>laoreet</a:t>
            </a:r>
            <a:r>
              <a:rPr lang="en-GB" dirty="0"/>
              <a:t> </a:t>
            </a:r>
            <a:r>
              <a:rPr lang="en-GB" dirty="0" err="1"/>
              <a:t>finibus</a:t>
            </a:r>
            <a:r>
              <a:rPr lang="en-GB" dirty="0"/>
              <a:t>, </a:t>
            </a:r>
            <a:r>
              <a:rPr lang="en-GB" dirty="0" err="1"/>
              <a:t>augue</a:t>
            </a:r>
            <a:r>
              <a:rPr lang="en-GB" dirty="0"/>
              <a:t> </a:t>
            </a:r>
            <a:r>
              <a:rPr lang="en-GB" dirty="0" err="1"/>
              <a:t>diam</a:t>
            </a:r>
            <a:r>
              <a:rPr lang="en-GB" dirty="0"/>
              <a:t> </a:t>
            </a:r>
            <a:r>
              <a:rPr lang="en-GB" dirty="0" err="1"/>
              <a:t>volutpat</a:t>
            </a:r>
            <a:r>
              <a:rPr lang="en-GB" dirty="0"/>
              <a:t> </a:t>
            </a:r>
            <a:r>
              <a:rPr lang="en-GB" dirty="0" err="1"/>
              <a:t>dolor</a:t>
            </a:r>
            <a:r>
              <a:rPr lang="en-GB" dirty="0"/>
              <a:t>, </a:t>
            </a:r>
            <a:r>
              <a:rPr lang="en-GB" dirty="0" err="1"/>
              <a:t>sed</a:t>
            </a:r>
            <a:r>
              <a:rPr lang="en-GB" dirty="0"/>
              <a:t> </a:t>
            </a:r>
            <a:r>
              <a:rPr lang="en-GB" dirty="0" err="1"/>
              <a:t>rutrum</a:t>
            </a:r>
            <a:r>
              <a:rPr lang="en-GB" dirty="0"/>
              <a:t> ex </a:t>
            </a:r>
            <a:r>
              <a:rPr lang="en-GB" dirty="0" err="1"/>
              <a:t>velit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 </a:t>
            </a:r>
            <a:r>
              <a:rPr lang="en-GB" dirty="0" err="1"/>
              <a:t>tellus</a:t>
            </a:r>
            <a:r>
              <a:rPr lang="en-GB" dirty="0"/>
              <a:t>. </a:t>
            </a:r>
            <a:r>
              <a:rPr lang="en-GB" dirty="0" err="1"/>
              <a:t>Aliquam</a:t>
            </a:r>
            <a:r>
              <a:rPr lang="en-GB" dirty="0"/>
              <a:t> </a:t>
            </a:r>
            <a:r>
              <a:rPr lang="en-GB" dirty="0" err="1"/>
              <a:t>imperdiet</a:t>
            </a:r>
            <a:r>
              <a:rPr lang="en-GB" dirty="0"/>
              <a:t>, </a:t>
            </a:r>
            <a:r>
              <a:rPr lang="en-GB" dirty="0" err="1"/>
              <a:t>diam</a:t>
            </a:r>
            <a:r>
              <a:rPr lang="en-GB" dirty="0"/>
              <a:t> vitae </a:t>
            </a:r>
            <a:r>
              <a:rPr lang="en-GB" dirty="0" err="1"/>
              <a:t>ornare</a:t>
            </a:r>
            <a:r>
              <a:rPr lang="en-GB" dirty="0"/>
              <a:t> </a:t>
            </a:r>
            <a:r>
              <a:rPr lang="en-GB" dirty="0" err="1"/>
              <a:t>pretium</a:t>
            </a:r>
            <a:r>
              <a:rPr lang="en-GB" dirty="0"/>
              <a:t>, </a:t>
            </a:r>
            <a:r>
              <a:rPr lang="en-GB" dirty="0" err="1"/>
              <a:t>odio</a:t>
            </a:r>
            <a:r>
              <a:rPr lang="en-GB" dirty="0"/>
              <a:t> </a:t>
            </a:r>
            <a:r>
              <a:rPr lang="en-GB" dirty="0" err="1"/>
              <a:t>nibh</a:t>
            </a:r>
            <a:r>
              <a:rPr lang="en-GB" dirty="0"/>
              <a:t> semper </a:t>
            </a:r>
            <a:r>
              <a:rPr lang="en-GB" dirty="0" err="1"/>
              <a:t>purus</a:t>
            </a:r>
            <a:r>
              <a:rPr lang="en-GB" dirty="0"/>
              <a:t>, </a:t>
            </a:r>
            <a:r>
              <a:rPr lang="en-GB" dirty="0" err="1"/>
              <a:t>nec</a:t>
            </a:r>
            <a:r>
              <a:rPr lang="en-GB" dirty="0"/>
              <a:t> </a:t>
            </a:r>
            <a:r>
              <a:rPr lang="en-GB" dirty="0" err="1"/>
              <a:t>scelerisque</a:t>
            </a:r>
            <a:r>
              <a:rPr lang="en-GB" dirty="0"/>
              <a:t> </a:t>
            </a:r>
            <a:r>
              <a:rPr lang="en-GB" dirty="0" err="1"/>
              <a:t>erat</a:t>
            </a:r>
            <a:r>
              <a:rPr lang="en-GB" dirty="0"/>
              <a:t> </a:t>
            </a:r>
            <a:r>
              <a:rPr lang="en-GB" dirty="0" err="1"/>
              <a:t>nisl</a:t>
            </a:r>
            <a:r>
              <a:rPr lang="en-GB" dirty="0"/>
              <a:t> et eros. Nam lacinia </a:t>
            </a:r>
            <a:r>
              <a:rPr lang="en-GB" dirty="0" err="1"/>
              <a:t>ut</a:t>
            </a:r>
            <a:r>
              <a:rPr lang="en-GB" dirty="0"/>
              <a:t> dui sit </a:t>
            </a:r>
            <a:r>
              <a:rPr lang="en-GB" dirty="0" err="1"/>
              <a:t>amet</a:t>
            </a:r>
            <a:r>
              <a:rPr lang="en-GB" dirty="0"/>
              <a:t> </a:t>
            </a:r>
            <a:r>
              <a:rPr lang="en-GB" dirty="0" err="1"/>
              <a:t>placerat</a:t>
            </a:r>
            <a:r>
              <a:rPr lang="en-GB" dirty="0"/>
              <a:t>. </a:t>
            </a:r>
          </a:p>
          <a:p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Text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 Placeholder 68">
            <a:extLst>
              <a:ext uri="{FF2B5EF4-FFF2-40B4-BE49-F238E27FC236}">
                <a16:creationId xmlns:a16="http://schemas.microsoft.com/office/drawing/2014/main" id="{0EB22A0E-AED1-C546-8CE1-C2BE2D24E6B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46994" y="2270299"/>
            <a:ext cx="7874634" cy="1110661"/>
          </a:xfrm>
          <a:prstGeom prst="rect">
            <a:avLst/>
          </a:prstGeom>
          <a:solidFill>
            <a:schemeClr val="accent5"/>
          </a:solidFill>
        </p:spPr>
        <p:txBody>
          <a:bodyPr lIns="360000" tIns="108000" rIns="432000" bIns="108000" anchor="ctr"/>
          <a:lstStyle>
            <a:lvl1pPr>
              <a:defRPr sz="5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2 column text page</a:t>
            </a:r>
            <a:endParaRPr lang="en-US" dirty="0"/>
          </a:p>
        </p:txBody>
      </p:sp>
      <p:sp>
        <p:nvSpPr>
          <p:cNvPr id="38" name="Text Placeholder 68">
            <a:extLst>
              <a:ext uri="{FF2B5EF4-FFF2-40B4-BE49-F238E27FC236}">
                <a16:creationId xmlns:a16="http://schemas.microsoft.com/office/drawing/2014/main" id="{7FA02CF7-ED46-C043-8D1B-DD2B0633043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46994" y="4251499"/>
            <a:ext cx="4075265" cy="618219"/>
          </a:xfrm>
          <a:prstGeom prst="rect">
            <a:avLst/>
          </a:prstGeom>
          <a:solidFill>
            <a:schemeClr val="accent6"/>
          </a:solidFill>
        </p:spPr>
        <p:txBody>
          <a:bodyPr lIns="180000" tIns="108000" rIns="251999" bIns="108000"/>
          <a:lstStyle>
            <a:lvl1pPr>
              <a:defRPr sz="2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Subheading</a:t>
            </a:r>
            <a:endParaRPr lang="en-US" dirty="0"/>
          </a:p>
        </p:txBody>
      </p:sp>
      <p:sp>
        <p:nvSpPr>
          <p:cNvPr id="15" name="Text Placeholder 68">
            <a:extLst>
              <a:ext uri="{FF2B5EF4-FFF2-40B4-BE49-F238E27FC236}">
                <a16:creationId xmlns:a16="http://schemas.microsoft.com/office/drawing/2014/main" id="{1E701F8E-BF0E-CE41-90DE-F64B8A1DF6F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297434" y="4251499"/>
            <a:ext cx="4075265" cy="618219"/>
          </a:xfrm>
          <a:prstGeom prst="rect">
            <a:avLst/>
          </a:prstGeom>
          <a:solidFill>
            <a:schemeClr val="accent6"/>
          </a:solidFill>
        </p:spPr>
        <p:txBody>
          <a:bodyPr lIns="180000" tIns="108000" rIns="251999" bIns="108000"/>
          <a:lstStyle>
            <a:lvl1pPr>
              <a:defRPr sz="2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Subheading</a:t>
            </a:r>
            <a:endParaRPr lang="en-US" dirty="0"/>
          </a:p>
        </p:txBody>
      </p:sp>
      <p:sp>
        <p:nvSpPr>
          <p:cNvPr id="16" name="Holder 3">
            <a:extLst>
              <a:ext uri="{FF2B5EF4-FFF2-40B4-BE49-F238E27FC236}">
                <a16:creationId xmlns:a16="http://schemas.microsoft.com/office/drawing/2014/main" id="{4F032096-703F-1742-B6D6-B4519BF343B3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533387" y="5220833"/>
            <a:ext cx="8351893" cy="4717810"/>
          </a:xfrm>
          <a:prstGeom prst="rect">
            <a:avLst/>
          </a:prstGeom>
        </p:spPr>
        <p:txBody>
          <a:bodyPr lIns="0" tIns="0" rIns="0" bIns="0"/>
          <a:lstStyle>
            <a:lvl1pPr>
              <a:defRPr lang="en-GB" sz="2400" b="0" i="0" smtClean="0">
                <a:effectLst/>
              </a:defRPr>
            </a:lvl1pPr>
          </a:lstStyle>
          <a:p>
            <a:r>
              <a:rPr lang="en-GB" dirty="0" err="1"/>
              <a:t>Tiosa</a:t>
            </a:r>
            <a:r>
              <a:rPr lang="en-GB" dirty="0"/>
              <a:t> </a:t>
            </a:r>
            <a:r>
              <a:rPr lang="en-GB" dirty="0" err="1"/>
              <a:t>quis</a:t>
            </a:r>
            <a:r>
              <a:rPr lang="en-GB" dirty="0"/>
              <a:t> </a:t>
            </a:r>
            <a:r>
              <a:rPr lang="en-GB" dirty="0" err="1"/>
              <a:t>maio</a:t>
            </a:r>
            <a:r>
              <a:rPr lang="en-GB" dirty="0"/>
              <a:t> </a:t>
            </a:r>
            <a:r>
              <a:rPr lang="en-GB" dirty="0" err="1"/>
              <a:t>bea</a:t>
            </a:r>
            <a:r>
              <a:rPr lang="en-GB" dirty="0"/>
              <a:t> </a:t>
            </a:r>
            <a:r>
              <a:rPr lang="en-GB" dirty="0" err="1"/>
              <a:t>pratia</a:t>
            </a:r>
            <a:r>
              <a:rPr lang="en-GB" dirty="0"/>
              <a:t> </a:t>
            </a:r>
            <a:r>
              <a:rPr lang="en-GB" dirty="0" err="1"/>
              <a:t>sam</a:t>
            </a:r>
            <a:r>
              <a:rPr lang="en-GB" dirty="0"/>
              <a:t>, </a:t>
            </a:r>
            <a:r>
              <a:rPr lang="en-GB" dirty="0" err="1"/>
              <a:t>sequuntur</a:t>
            </a:r>
            <a:r>
              <a:rPr lang="en-GB" dirty="0"/>
              <a:t> </a:t>
            </a:r>
            <a:r>
              <a:rPr lang="en-GB" dirty="0" err="1"/>
              <a:t>aut</a:t>
            </a:r>
            <a:r>
              <a:rPr lang="en-GB" dirty="0"/>
              <a:t> </a:t>
            </a:r>
            <a:r>
              <a:rPr lang="en-GB" dirty="0" err="1"/>
              <a:t>inihicim</a:t>
            </a:r>
            <a:r>
              <a:rPr lang="en-GB" dirty="0"/>
              <a:t> </a:t>
            </a:r>
            <a:r>
              <a:rPr lang="en-GB" dirty="0" err="1"/>
              <a:t>ra</a:t>
            </a:r>
            <a:r>
              <a:rPr lang="en-GB" dirty="0"/>
              <a:t> </a:t>
            </a:r>
            <a:r>
              <a:rPr lang="en-GB" dirty="0" err="1"/>
              <a:t>vene</a:t>
            </a:r>
            <a:r>
              <a:rPr lang="en-GB" dirty="0"/>
              <a:t> </a:t>
            </a:r>
            <a:r>
              <a:rPr lang="en-GB" dirty="0" err="1"/>
              <a:t>denis</a:t>
            </a:r>
            <a:r>
              <a:rPr lang="en-GB" dirty="0"/>
              <a:t> </a:t>
            </a:r>
            <a:r>
              <a:rPr lang="en-GB" dirty="0" err="1"/>
              <a:t>imperibeaquo</a:t>
            </a:r>
            <a:r>
              <a:rPr lang="en-GB" dirty="0"/>
              <a:t>  </a:t>
            </a:r>
            <a:r>
              <a:rPr lang="en-GB" dirty="0" err="1"/>
              <a:t>volo</a:t>
            </a:r>
            <a:r>
              <a:rPr lang="en-GB" dirty="0"/>
              <a:t> </a:t>
            </a:r>
            <a:r>
              <a:rPr lang="en-GB" dirty="0" err="1"/>
              <a:t>cus</a:t>
            </a:r>
            <a:r>
              <a:rPr lang="en-GB" dirty="0"/>
              <a:t> de </a:t>
            </a:r>
            <a:r>
              <a:rPr lang="en-GB" dirty="0" err="1"/>
              <a:t>eiuntur</a:t>
            </a:r>
            <a:r>
              <a:rPr lang="en-GB" dirty="0"/>
              <a:t>, </a:t>
            </a:r>
            <a:r>
              <a:rPr lang="en-GB" dirty="0" err="1"/>
              <a:t>ulpa</a:t>
            </a:r>
            <a:r>
              <a:rPr lang="en-GB" dirty="0"/>
              <a:t> </a:t>
            </a:r>
            <a:r>
              <a:rPr lang="en-GB" dirty="0" err="1"/>
              <a:t>autem</a:t>
            </a:r>
            <a:r>
              <a:rPr lang="en-GB" dirty="0"/>
              <a:t> que </a:t>
            </a:r>
            <a:r>
              <a:rPr lang="en-GB" dirty="0" err="1"/>
              <a:t>alignissed</a:t>
            </a:r>
            <a:r>
              <a:rPr lang="en-GB" dirty="0"/>
              <a:t> que arum dolore </a:t>
            </a:r>
            <a:r>
              <a:rPr lang="en-GB" dirty="0" err="1"/>
              <a:t>distinto</a:t>
            </a:r>
            <a:r>
              <a:rPr lang="en-GB" dirty="0"/>
              <a:t> quo </a:t>
            </a:r>
            <a:r>
              <a:rPr lang="en-GB" dirty="0" err="1"/>
              <a:t>vidi</a:t>
            </a:r>
            <a:r>
              <a:rPr lang="en-GB" dirty="0"/>
              <a:t> </a:t>
            </a:r>
            <a:r>
              <a:rPr lang="en-GB" dirty="0" err="1"/>
              <a:t>amus</a:t>
            </a:r>
            <a:r>
              <a:rPr lang="en-GB" dirty="0"/>
              <a:t>  et </a:t>
            </a:r>
            <a:r>
              <a:rPr lang="en-GB" dirty="0" err="1"/>
              <a:t>molor</a:t>
            </a:r>
            <a:r>
              <a:rPr lang="en-GB" dirty="0"/>
              <a:t> </a:t>
            </a:r>
            <a:r>
              <a:rPr lang="en-GB" dirty="0" err="1"/>
              <a:t>aut</a:t>
            </a:r>
            <a:r>
              <a:rPr lang="en-GB" dirty="0"/>
              <a:t> </a:t>
            </a:r>
            <a:r>
              <a:rPr lang="en-GB" dirty="0" err="1"/>
              <a:t>molectas</a:t>
            </a:r>
            <a:r>
              <a:rPr lang="en-GB" dirty="0"/>
              <a:t> sus </a:t>
            </a:r>
            <a:r>
              <a:rPr lang="en-GB" dirty="0" err="1"/>
              <a:t>prepers</a:t>
            </a:r>
            <a:r>
              <a:rPr lang="en-GB" dirty="0"/>
              <a:t> </a:t>
            </a:r>
            <a:r>
              <a:rPr lang="en-GB" dirty="0" err="1"/>
              <a:t>perate</a:t>
            </a:r>
            <a:r>
              <a:rPr lang="en-GB" dirty="0"/>
              <a:t> re sin </a:t>
            </a:r>
            <a:r>
              <a:rPr lang="en-GB" dirty="0" err="1"/>
              <a:t>cus</a:t>
            </a:r>
            <a:r>
              <a:rPr lang="en-GB" dirty="0"/>
              <a:t> </a:t>
            </a:r>
            <a:r>
              <a:rPr lang="en-GB" dirty="0" err="1"/>
              <a:t>alis</a:t>
            </a:r>
            <a:r>
              <a:rPr lang="en-GB" dirty="0"/>
              <a:t> </a:t>
            </a:r>
            <a:r>
              <a:rPr lang="en-GB" dirty="0" err="1"/>
              <a:t>aut</a:t>
            </a:r>
            <a:r>
              <a:rPr lang="en-GB" dirty="0"/>
              <a:t> et </a:t>
            </a:r>
            <a:r>
              <a:rPr lang="en-GB" dirty="0" err="1"/>
              <a:t>faceaquia</a:t>
            </a:r>
            <a:r>
              <a:rPr lang="en-GB" dirty="0"/>
              <a:t> pro es. </a:t>
            </a:r>
          </a:p>
          <a:p>
            <a:endParaRPr lang="en-GB" dirty="0"/>
          </a:p>
          <a:p>
            <a:r>
              <a:rPr lang="en-GB" dirty="0" err="1"/>
              <a:t>Nullam</a:t>
            </a:r>
            <a:r>
              <a:rPr lang="en-GB" dirty="0"/>
              <a:t> </a:t>
            </a:r>
            <a:r>
              <a:rPr lang="en-GB" dirty="0" err="1"/>
              <a:t>ultricies</a:t>
            </a:r>
            <a:r>
              <a:rPr lang="en-GB" dirty="0"/>
              <a:t> porta magna </a:t>
            </a:r>
            <a:r>
              <a:rPr lang="en-GB" dirty="0" err="1"/>
              <a:t>quis</a:t>
            </a:r>
            <a:r>
              <a:rPr lang="en-GB" dirty="0"/>
              <a:t> </a:t>
            </a:r>
            <a:r>
              <a:rPr lang="en-GB" dirty="0" err="1"/>
              <a:t>venenatis</a:t>
            </a:r>
            <a:r>
              <a:rPr lang="en-GB" dirty="0"/>
              <a:t>. </a:t>
            </a:r>
            <a:r>
              <a:rPr lang="en-GB" dirty="0" err="1"/>
              <a:t>Nullam</a:t>
            </a:r>
            <a:r>
              <a:rPr lang="en-GB" dirty="0"/>
              <a:t> </a:t>
            </a:r>
            <a:r>
              <a:rPr lang="en-GB" dirty="0" err="1"/>
              <a:t>posuere</a:t>
            </a:r>
            <a:r>
              <a:rPr lang="en-GB" dirty="0"/>
              <a:t> </a:t>
            </a:r>
            <a:r>
              <a:rPr lang="en-GB" dirty="0" err="1"/>
              <a:t>elementum</a:t>
            </a:r>
            <a:r>
              <a:rPr lang="en-GB" dirty="0"/>
              <a:t> </a:t>
            </a:r>
            <a:r>
              <a:rPr lang="en-GB" dirty="0" err="1"/>
              <a:t>tellus</a:t>
            </a:r>
            <a:r>
              <a:rPr lang="en-GB" dirty="0"/>
              <a:t>, </a:t>
            </a:r>
            <a:r>
              <a:rPr lang="en-GB" dirty="0" err="1"/>
              <a:t>quis</a:t>
            </a:r>
            <a:r>
              <a:rPr lang="en-GB" dirty="0"/>
              <a:t> </a:t>
            </a:r>
            <a:r>
              <a:rPr lang="en-GB" dirty="0" err="1"/>
              <a:t>sollicitudin</a:t>
            </a:r>
            <a:r>
              <a:rPr lang="en-GB" dirty="0"/>
              <a:t> </a:t>
            </a:r>
            <a:r>
              <a:rPr lang="en-GB" dirty="0" err="1"/>
              <a:t>turpis</a:t>
            </a:r>
            <a:r>
              <a:rPr lang="en-GB" dirty="0"/>
              <a:t> </a:t>
            </a:r>
            <a:r>
              <a:rPr lang="en-GB" dirty="0" err="1"/>
              <a:t>sodales</a:t>
            </a:r>
            <a:r>
              <a:rPr lang="en-GB" dirty="0"/>
              <a:t> </a:t>
            </a:r>
            <a:r>
              <a:rPr lang="en-GB" dirty="0" err="1"/>
              <a:t>ut.</a:t>
            </a:r>
            <a:r>
              <a:rPr lang="en-GB" dirty="0"/>
              <a:t> </a:t>
            </a:r>
            <a:r>
              <a:rPr lang="en-GB" dirty="0" err="1"/>
              <a:t>Nullam</a:t>
            </a:r>
            <a:r>
              <a:rPr lang="en-GB" dirty="0"/>
              <a:t> non </a:t>
            </a:r>
            <a:r>
              <a:rPr lang="en-GB" dirty="0" err="1"/>
              <a:t>tortor</a:t>
            </a:r>
            <a:r>
              <a:rPr lang="en-GB" dirty="0"/>
              <a:t> pulvinar, </a:t>
            </a:r>
            <a:r>
              <a:rPr lang="en-GB" dirty="0" err="1"/>
              <a:t>egestas</a:t>
            </a:r>
            <a:r>
              <a:rPr lang="en-GB" dirty="0"/>
              <a:t> </a:t>
            </a:r>
            <a:r>
              <a:rPr lang="en-GB" dirty="0" err="1"/>
              <a:t>nibh</a:t>
            </a:r>
            <a:r>
              <a:rPr lang="en-GB" dirty="0"/>
              <a:t> sit </a:t>
            </a:r>
            <a:r>
              <a:rPr lang="en-GB" dirty="0" err="1"/>
              <a:t>amet</a:t>
            </a:r>
            <a:r>
              <a:rPr lang="en-GB" dirty="0"/>
              <a:t>, </a:t>
            </a:r>
            <a:r>
              <a:rPr lang="en-GB" dirty="0" err="1"/>
              <a:t>accumsan</a:t>
            </a:r>
            <a:r>
              <a:rPr lang="en-GB" dirty="0"/>
              <a:t> ligula. </a:t>
            </a:r>
            <a:r>
              <a:rPr lang="en-GB" dirty="0" err="1"/>
              <a:t>Pellentesque</a:t>
            </a:r>
            <a:r>
              <a:rPr lang="en-GB" dirty="0"/>
              <a:t> fermentum ante vitae </a:t>
            </a:r>
            <a:r>
              <a:rPr lang="en-GB" dirty="0" err="1"/>
              <a:t>pellentesque</a:t>
            </a:r>
            <a:r>
              <a:rPr lang="en-GB" dirty="0"/>
              <a:t> </a:t>
            </a:r>
            <a:r>
              <a:rPr lang="en-GB" dirty="0" err="1"/>
              <a:t>eleifend</a:t>
            </a:r>
            <a:r>
              <a:rPr lang="en-GB" dirty="0"/>
              <a:t>. </a:t>
            </a:r>
            <a:r>
              <a:rPr lang="en-GB" dirty="0" err="1"/>
              <a:t>Nullam</a:t>
            </a:r>
            <a:r>
              <a:rPr lang="en-GB" dirty="0"/>
              <a:t> </a:t>
            </a:r>
            <a:r>
              <a:rPr lang="en-GB" dirty="0" err="1"/>
              <a:t>vel</a:t>
            </a:r>
            <a:r>
              <a:rPr lang="en-GB" dirty="0"/>
              <a:t> </a:t>
            </a:r>
            <a:r>
              <a:rPr lang="en-GB" dirty="0" err="1"/>
              <a:t>metus</a:t>
            </a:r>
            <a:r>
              <a:rPr lang="en-GB" dirty="0"/>
              <a:t> </a:t>
            </a:r>
            <a:r>
              <a:rPr lang="en-GB" dirty="0" err="1"/>
              <a:t>interdum</a:t>
            </a:r>
            <a:r>
              <a:rPr lang="en-GB" dirty="0"/>
              <a:t> </a:t>
            </a:r>
            <a:r>
              <a:rPr lang="en-GB" dirty="0" err="1"/>
              <a:t>erat</a:t>
            </a:r>
            <a:r>
              <a:rPr lang="en-GB" dirty="0"/>
              <a:t> </a:t>
            </a:r>
            <a:r>
              <a:rPr lang="en-GB" dirty="0" err="1"/>
              <a:t>venenatis</a:t>
            </a:r>
            <a:r>
              <a:rPr lang="en-GB" dirty="0"/>
              <a:t> </a:t>
            </a:r>
            <a:r>
              <a:rPr lang="en-GB" dirty="0" err="1"/>
              <a:t>finibus</a:t>
            </a:r>
            <a:r>
              <a:rPr lang="en-GB" dirty="0"/>
              <a:t> vestibulum </a:t>
            </a:r>
            <a:r>
              <a:rPr lang="en-GB" dirty="0" err="1"/>
              <a:t>eget</a:t>
            </a:r>
            <a:r>
              <a:rPr lang="en-GB" dirty="0"/>
              <a:t> </a:t>
            </a:r>
            <a:r>
              <a:rPr lang="en-GB" dirty="0" err="1"/>
              <a:t>metus</a:t>
            </a:r>
            <a:r>
              <a:rPr lang="en-GB" dirty="0"/>
              <a:t>. </a:t>
            </a:r>
          </a:p>
        </p:txBody>
      </p:sp>
      <p:sp>
        <p:nvSpPr>
          <p:cNvPr id="17" name="Holder 3">
            <a:extLst>
              <a:ext uri="{FF2B5EF4-FFF2-40B4-BE49-F238E27FC236}">
                <a16:creationId xmlns:a16="http://schemas.microsoft.com/office/drawing/2014/main" id="{4763F0D0-0C1C-6848-9685-22EA66FDC52E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0283826" y="5220833"/>
            <a:ext cx="8351893" cy="4717810"/>
          </a:xfrm>
          <a:prstGeom prst="rect">
            <a:avLst/>
          </a:prstGeom>
        </p:spPr>
        <p:txBody>
          <a:bodyPr lIns="0" tIns="0" rIns="0" bIns="0"/>
          <a:lstStyle>
            <a:lvl1pPr>
              <a:defRPr lang="en-GB" sz="2400" b="0" i="0" smtClean="0">
                <a:effectLst/>
              </a:defRPr>
            </a:lvl1pPr>
          </a:lstStyle>
          <a:p>
            <a:r>
              <a:rPr lang="en-GB" dirty="0"/>
              <a:t>Ut </a:t>
            </a:r>
            <a:r>
              <a:rPr lang="en-GB" dirty="0" err="1"/>
              <a:t>vel</a:t>
            </a:r>
            <a:r>
              <a:rPr lang="en-GB" dirty="0"/>
              <a:t> </a:t>
            </a:r>
            <a:r>
              <a:rPr lang="en-GB" dirty="0" err="1"/>
              <a:t>sem</a:t>
            </a:r>
            <a:r>
              <a:rPr lang="en-GB" dirty="0"/>
              <a:t> </a:t>
            </a:r>
            <a:r>
              <a:rPr lang="en-GB" dirty="0" err="1"/>
              <a:t>eget</a:t>
            </a:r>
            <a:r>
              <a:rPr lang="en-GB" dirty="0"/>
              <a:t> </a:t>
            </a:r>
            <a:r>
              <a:rPr lang="en-GB" dirty="0" err="1"/>
              <a:t>felis</a:t>
            </a:r>
            <a:r>
              <a:rPr lang="en-GB" dirty="0"/>
              <a:t> </a:t>
            </a:r>
            <a:r>
              <a:rPr lang="en-GB" dirty="0" err="1"/>
              <a:t>efficitur</a:t>
            </a:r>
            <a:r>
              <a:rPr lang="en-GB" dirty="0"/>
              <a:t> </a:t>
            </a:r>
            <a:r>
              <a:rPr lang="en-GB" dirty="0" err="1"/>
              <a:t>aliquam</a:t>
            </a:r>
            <a:r>
              <a:rPr lang="en-GB" dirty="0"/>
              <a:t>. </a:t>
            </a:r>
            <a:r>
              <a:rPr lang="en-GB" dirty="0" err="1"/>
              <a:t>Praesent</a:t>
            </a:r>
            <a:r>
              <a:rPr lang="en-GB" dirty="0"/>
              <a:t> </a:t>
            </a:r>
            <a:r>
              <a:rPr lang="en-GB" dirty="0" err="1"/>
              <a:t>condimentum</a:t>
            </a:r>
            <a:r>
              <a:rPr lang="en-GB" dirty="0"/>
              <a:t>, </a:t>
            </a:r>
            <a:r>
              <a:rPr lang="en-GB" dirty="0" err="1"/>
              <a:t>erat</a:t>
            </a:r>
            <a:r>
              <a:rPr lang="en-GB" dirty="0"/>
              <a:t> </a:t>
            </a:r>
            <a:r>
              <a:rPr lang="en-GB" dirty="0" err="1"/>
              <a:t>nec</a:t>
            </a:r>
            <a:r>
              <a:rPr lang="en-GB" dirty="0"/>
              <a:t> </a:t>
            </a:r>
            <a:r>
              <a:rPr lang="en-GB" dirty="0" err="1"/>
              <a:t>laoreet</a:t>
            </a:r>
            <a:r>
              <a:rPr lang="en-GB" dirty="0"/>
              <a:t> semper, lorem ipsum </a:t>
            </a:r>
            <a:r>
              <a:rPr lang="en-GB" dirty="0" err="1"/>
              <a:t>pretium</a:t>
            </a:r>
            <a:r>
              <a:rPr lang="en-GB" dirty="0"/>
              <a:t> </a:t>
            </a:r>
            <a:r>
              <a:rPr lang="en-GB" dirty="0" err="1"/>
              <a:t>nibh</a:t>
            </a:r>
            <a:r>
              <a:rPr lang="en-GB" dirty="0"/>
              <a:t>, et </a:t>
            </a:r>
            <a:r>
              <a:rPr lang="en-GB" dirty="0" err="1"/>
              <a:t>consectetur</a:t>
            </a:r>
            <a:r>
              <a:rPr lang="en-GB" dirty="0"/>
              <a:t> ligula </a:t>
            </a:r>
            <a:r>
              <a:rPr lang="en-GB" dirty="0" err="1"/>
              <a:t>purus</a:t>
            </a:r>
            <a:r>
              <a:rPr lang="en-GB" dirty="0"/>
              <a:t> id libero. </a:t>
            </a:r>
            <a:r>
              <a:rPr lang="en-GB" dirty="0" err="1"/>
              <a:t>Aliquam</a:t>
            </a:r>
            <a:r>
              <a:rPr lang="en-GB" dirty="0"/>
              <a:t> </a:t>
            </a:r>
            <a:r>
              <a:rPr lang="en-GB" dirty="0" err="1"/>
              <a:t>ultrices</a:t>
            </a:r>
            <a:r>
              <a:rPr lang="en-GB" dirty="0"/>
              <a:t> </a:t>
            </a:r>
            <a:r>
              <a:rPr lang="en-GB" dirty="0" err="1"/>
              <a:t>sodales</a:t>
            </a:r>
            <a:r>
              <a:rPr lang="en-GB" dirty="0"/>
              <a:t> </a:t>
            </a:r>
            <a:r>
              <a:rPr lang="en-GB" dirty="0" err="1"/>
              <a:t>sollicitudin</a:t>
            </a:r>
            <a:r>
              <a:rPr lang="en-GB" dirty="0"/>
              <a:t>. </a:t>
            </a:r>
            <a:r>
              <a:rPr lang="en-GB" dirty="0" err="1"/>
              <a:t>Curabitur</a:t>
            </a:r>
            <a:r>
              <a:rPr lang="en-GB" dirty="0"/>
              <a:t> eros </a:t>
            </a:r>
            <a:r>
              <a:rPr lang="en-GB" dirty="0" err="1"/>
              <a:t>leo</a:t>
            </a:r>
            <a:r>
              <a:rPr lang="en-GB" dirty="0"/>
              <a:t>, </a:t>
            </a:r>
            <a:r>
              <a:rPr lang="en-GB" dirty="0" err="1"/>
              <a:t>tincidunt</a:t>
            </a:r>
            <a:r>
              <a:rPr lang="en-GB" dirty="0"/>
              <a:t> et </a:t>
            </a:r>
            <a:r>
              <a:rPr lang="en-GB" dirty="0" err="1"/>
              <a:t>porttitor</a:t>
            </a:r>
            <a:r>
              <a:rPr lang="en-GB" dirty="0"/>
              <a:t> in, </a:t>
            </a:r>
            <a:r>
              <a:rPr lang="en-GB" dirty="0" err="1"/>
              <a:t>mattis</a:t>
            </a:r>
            <a:r>
              <a:rPr lang="en-GB" dirty="0"/>
              <a:t> </a:t>
            </a:r>
            <a:r>
              <a:rPr lang="en-GB" dirty="0" err="1"/>
              <a:t>eu</a:t>
            </a:r>
            <a:r>
              <a:rPr lang="en-GB" dirty="0"/>
              <a:t> </a:t>
            </a:r>
            <a:r>
              <a:rPr lang="en-GB" dirty="0" err="1"/>
              <a:t>dolor</a:t>
            </a:r>
            <a:r>
              <a:rPr lang="en-GB" dirty="0"/>
              <a:t>. Maecenas </a:t>
            </a:r>
            <a:r>
              <a:rPr lang="en-GB" dirty="0" err="1"/>
              <a:t>dignissim</a:t>
            </a:r>
            <a:r>
              <a:rPr lang="en-GB" dirty="0"/>
              <a:t> </a:t>
            </a:r>
            <a:r>
              <a:rPr lang="en-GB" dirty="0" err="1"/>
              <a:t>commodo</a:t>
            </a:r>
            <a:r>
              <a:rPr lang="en-GB" dirty="0"/>
              <a:t> </a:t>
            </a:r>
            <a:r>
              <a:rPr lang="en-GB" dirty="0" err="1"/>
              <a:t>quam</a:t>
            </a:r>
            <a:r>
              <a:rPr lang="en-GB" dirty="0"/>
              <a:t> </a:t>
            </a:r>
            <a:r>
              <a:rPr lang="en-GB" dirty="0" err="1"/>
              <a:t>nec</a:t>
            </a:r>
            <a:r>
              <a:rPr lang="en-GB" dirty="0"/>
              <a:t> </a:t>
            </a:r>
            <a:r>
              <a:rPr lang="en-GB" dirty="0" err="1"/>
              <a:t>tincidunt</a:t>
            </a:r>
            <a:r>
              <a:rPr lang="en-GB" dirty="0"/>
              <a:t>. </a:t>
            </a:r>
            <a:r>
              <a:rPr lang="en-GB" dirty="0" err="1"/>
              <a:t>Sed</a:t>
            </a:r>
            <a:r>
              <a:rPr lang="en-GB" dirty="0"/>
              <a:t> </a:t>
            </a:r>
            <a:r>
              <a:rPr lang="en-GB" dirty="0" err="1"/>
              <a:t>eu</a:t>
            </a:r>
            <a:r>
              <a:rPr lang="en-GB" dirty="0"/>
              <a:t> </a:t>
            </a:r>
            <a:r>
              <a:rPr lang="en-GB" dirty="0" err="1"/>
              <a:t>elit</a:t>
            </a:r>
            <a:r>
              <a:rPr lang="en-GB" dirty="0"/>
              <a:t> </a:t>
            </a:r>
            <a:r>
              <a:rPr lang="en-GB" dirty="0" err="1"/>
              <a:t>arcu</a:t>
            </a:r>
            <a:r>
              <a:rPr lang="en-GB" dirty="0"/>
              <a:t>. Donec </a:t>
            </a:r>
            <a:r>
              <a:rPr lang="en-GB" dirty="0" err="1"/>
              <a:t>eget</a:t>
            </a:r>
            <a:r>
              <a:rPr lang="en-GB" dirty="0"/>
              <a:t> </a:t>
            </a:r>
            <a:r>
              <a:rPr lang="en-GB" dirty="0" err="1"/>
              <a:t>tincidunt</a:t>
            </a:r>
            <a:r>
              <a:rPr lang="en-GB" dirty="0"/>
              <a:t> </a:t>
            </a:r>
            <a:r>
              <a:rPr lang="en-GB" dirty="0" err="1"/>
              <a:t>sem</a:t>
            </a:r>
            <a:r>
              <a:rPr lang="en-GB" dirty="0"/>
              <a:t>, </a:t>
            </a:r>
            <a:r>
              <a:rPr lang="en-GB" dirty="0" err="1"/>
              <a:t>eget</a:t>
            </a:r>
            <a:r>
              <a:rPr lang="en-GB" dirty="0"/>
              <a:t> </a:t>
            </a:r>
            <a:r>
              <a:rPr lang="en-GB" dirty="0" err="1"/>
              <a:t>ornare</a:t>
            </a:r>
            <a:r>
              <a:rPr lang="en-GB" dirty="0"/>
              <a:t> </a:t>
            </a:r>
            <a:r>
              <a:rPr lang="en-GB" dirty="0" err="1"/>
              <a:t>lectus</a:t>
            </a:r>
            <a:r>
              <a:rPr lang="en-GB" dirty="0"/>
              <a:t>. </a:t>
            </a:r>
          </a:p>
          <a:p>
            <a:endParaRPr lang="en-GB" dirty="0"/>
          </a:p>
          <a:p>
            <a:r>
              <a:rPr lang="en-GB" dirty="0" err="1"/>
              <a:t>Curabitur</a:t>
            </a:r>
            <a:r>
              <a:rPr lang="en-GB" dirty="0"/>
              <a:t> semper magna </a:t>
            </a:r>
            <a:r>
              <a:rPr lang="en-GB" dirty="0" err="1"/>
              <a:t>vel</a:t>
            </a:r>
            <a:r>
              <a:rPr lang="en-GB" dirty="0"/>
              <a:t> maximus </a:t>
            </a:r>
            <a:r>
              <a:rPr lang="en-GB" dirty="0" err="1"/>
              <a:t>luctus</a:t>
            </a:r>
            <a:r>
              <a:rPr lang="en-GB" dirty="0"/>
              <a:t>. </a:t>
            </a:r>
            <a:r>
              <a:rPr lang="en-GB" dirty="0" err="1"/>
              <a:t>Fusce</a:t>
            </a:r>
            <a:r>
              <a:rPr lang="en-GB" dirty="0"/>
              <a:t> </a:t>
            </a:r>
            <a:r>
              <a:rPr lang="en-GB" dirty="0" err="1"/>
              <a:t>imperdiet</a:t>
            </a:r>
            <a:r>
              <a:rPr lang="en-GB" dirty="0"/>
              <a:t>, lorem </a:t>
            </a:r>
            <a:r>
              <a:rPr lang="en-GB" dirty="0" err="1"/>
              <a:t>quis</a:t>
            </a:r>
            <a:r>
              <a:rPr lang="en-GB" dirty="0"/>
              <a:t> </a:t>
            </a:r>
            <a:r>
              <a:rPr lang="en-GB" dirty="0" err="1"/>
              <a:t>sollicitudin</a:t>
            </a:r>
            <a:r>
              <a:rPr lang="en-GB" dirty="0"/>
              <a:t> </a:t>
            </a:r>
            <a:r>
              <a:rPr lang="en-GB" dirty="0" err="1"/>
              <a:t>ultricies</a:t>
            </a:r>
            <a:r>
              <a:rPr lang="en-GB" dirty="0"/>
              <a:t>, </a:t>
            </a:r>
            <a:r>
              <a:rPr lang="en-GB" dirty="0" err="1"/>
              <a:t>felis</a:t>
            </a:r>
            <a:r>
              <a:rPr lang="en-GB" dirty="0"/>
              <a:t> </a:t>
            </a:r>
            <a:r>
              <a:rPr lang="en-GB" dirty="0" err="1"/>
              <a:t>mauris</a:t>
            </a:r>
            <a:r>
              <a:rPr lang="en-GB" dirty="0"/>
              <a:t> </a:t>
            </a:r>
            <a:r>
              <a:rPr lang="en-GB" dirty="0" err="1"/>
              <a:t>hendrerit</a:t>
            </a:r>
            <a:r>
              <a:rPr lang="en-GB" dirty="0"/>
              <a:t> </a:t>
            </a:r>
            <a:r>
              <a:rPr lang="en-GB" dirty="0" err="1"/>
              <a:t>urna</a:t>
            </a:r>
            <a:r>
              <a:rPr lang="en-GB" dirty="0"/>
              <a:t>, fermentum </a:t>
            </a:r>
            <a:r>
              <a:rPr lang="en-GB" dirty="0" err="1"/>
              <a:t>porttitor</a:t>
            </a:r>
            <a:r>
              <a:rPr lang="en-GB" dirty="0"/>
              <a:t> </a:t>
            </a:r>
            <a:r>
              <a:rPr lang="en-GB" dirty="0" err="1"/>
              <a:t>velit</a:t>
            </a:r>
            <a:r>
              <a:rPr lang="en-GB" dirty="0"/>
              <a:t> </a:t>
            </a:r>
            <a:r>
              <a:rPr lang="en-GB" dirty="0" err="1"/>
              <a:t>velit</a:t>
            </a:r>
            <a:r>
              <a:rPr lang="en-GB" dirty="0"/>
              <a:t> </a:t>
            </a:r>
            <a:r>
              <a:rPr lang="en-GB" dirty="0" err="1"/>
              <a:t>vel</a:t>
            </a:r>
            <a:r>
              <a:rPr lang="en-GB" dirty="0"/>
              <a:t> </a:t>
            </a:r>
            <a:r>
              <a:rPr lang="en-GB" dirty="0" err="1"/>
              <a:t>massa</a:t>
            </a:r>
            <a:r>
              <a:rPr lang="en-GB" dirty="0"/>
              <a:t>. </a:t>
            </a:r>
            <a:r>
              <a:rPr lang="en-GB" dirty="0" err="1"/>
              <a:t>Praesent</a:t>
            </a:r>
            <a:r>
              <a:rPr lang="en-GB" dirty="0"/>
              <a:t> </a:t>
            </a:r>
            <a:r>
              <a:rPr lang="en-GB" dirty="0" err="1"/>
              <a:t>tempor</a:t>
            </a:r>
            <a:r>
              <a:rPr lang="en-GB" dirty="0"/>
              <a:t> </a:t>
            </a:r>
            <a:r>
              <a:rPr lang="en-GB" dirty="0" err="1"/>
              <a:t>vehicula</a:t>
            </a:r>
            <a:r>
              <a:rPr lang="en-GB" dirty="0"/>
              <a:t> </a:t>
            </a:r>
            <a:r>
              <a:rPr lang="en-GB" dirty="0" err="1"/>
              <a:t>metus</a:t>
            </a:r>
            <a:r>
              <a:rPr lang="en-GB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897067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 Placeholder 68">
            <a:extLst>
              <a:ext uri="{FF2B5EF4-FFF2-40B4-BE49-F238E27FC236}">
                <a16:creationId xmlns:a16="http://schemas.microsoft.com/office/drawing/2014/main" id="{4AADEB7F-48F6-7841-91A9-B0D75CFA4C63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546994" y="2270299"/>
            <a:ext cx="5998210" cy="1649270"/>
          </a:xfrm>
          <a:prstGeom prst="rect">
            <a:avLst/>
          </a:prstGeom>
          <a:solidFill>
            <a:schemeClr val="accent5"/>
          </a:solidFill>
        </p:spPr>
        <p:txBody>
          <a:bodyPr lIns="360000" tIns="108000" rIns="432000" bIns="108000"/>
          <a:lstStyle>
            <a:lvl1pPr>
              <a:defRPr sz="9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Divider</a:t>
            </a:r>
            <a:endParaRPr lang="en-US" dirty="0"/>
          </a:p>
        </p:txBody>
      </p:sp>
      <p:sp>
        <p:nvSpPr>
          <p:cNvPr id="42" name="Text Placeholder 68">
            <a:extLst>
              <a:ext uri="{FF2B5EF4-FFF2-40B4-BE49-F238E27FC236}">
                <a16:creationId xmlns:a16="http://schemas.microsoft.com/office/drawing/2014/main" id="{2C41D5DB-EE82-D742-B321-83A440836F46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546994" y="4327699"/>
            <a:ext cx="5179060" cy="1649270"/>
          </a:xfrm>
          <a:prstGeom prst="rect">
            <a:avLst/>
          </a:prstGeom>
          <a:solidFill>
            <a:schemeClr val="accent5"/>
          </a:solidFill>
        </p:spPr>
        <p:txBody>
          <a:bodyPr lIns="360000" tIns="108000" rIns="432000" bIns="108000"/>
          <a:lstStyle>
            <a:lvl1pPr>
              <a:defRPr sz="9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Title 1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 Placeholder 68">
            <a:extLst>
              <a:ext uri="{FF2B5EF4-FFF2-40B4-BE49-F238E27FC236}">
                <a16:creationId xmlns:a16="http://schemas.microsoft.com/office/drawing/2014/main" id="{4AADEB7F-48F6-7841-91A9-B0D75CFA4C6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74986" y="2414315"/>
            <a:ext cx="5998210" cy="1649270"/>
          </a:xfrm>
          <a:prstGeom prst="rect">
            <a:avLst/>
          </a:prstGeom>
          <a:solidFill>
            <a:schemeClr val="accent5"/>
          </a:solidFill>
        </p:spPr>
        <p:txBody>
          <a:bodyPr lIns="360000" tIns="108000" rIns="432000" bIns="108000" anchor="ctr"/>
          <a:lstStyle>
            <a:lvl1pPr>
              <a:defRPr sz="9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Divider</a:t>
            </a:r>
            <a:endParaRPr lang="en-US" dirty="0"/>
          </a:p>
        </p:txBody>
      </p:sp>
      <p:sp>
        <p:nvSpPr>
          <p:cNvPr id="42" name="Text Placeholder 68">
            <a:extLst>
              <a:ext uri="{FF2B5EF4-FFF2-40B4-BE49-F238E27FC236}">
                <a16:creationId xmlns:a16="http://schemas.microsoft.com/office/drawing/2014/main" id="{2C41D5DB-EE82-D742-B321-83A440836F4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74986" y="4471715"/>
            <a:ext cx="5179060" cy="1649270"/>
          </a:xfrm>
          <a:prstGeom prst="rect">
            <a:avLst/>
          </a:prstGeom>
          <a:solidFill>
            <a:schemeClr val="accent5"/>
          </a:solidFill>
        </p:spPr>
        <p:txBody>
          <a:bodyPr lIns="360000" tIns="108000" rIns="432000" bIns="108000" anchor="ctr"/>
          <a:lstStyle>
            <a:lvl1pPr>
              <a:defRPr sz="9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Title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3631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68">
            <a:extLst>
              <a:ext uri="{FF2B5EF4-FFF2-40B4-BE49-F238E27FC236}">
                <a16:creationId xmlns:a16="http://schemas.microsoft.com/office/drawing/2014/main" id="{69824023-88B8-E14E-BA79-EE4FED41216F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755650" y="5368910"/>
            <a:ext cx="5928099" cy="1020994"/>
          </a:xfrm>
          <a:prstGeom prst="rect">
            <a:avLst/>
          </a:prstGeom>
          <a:solidFill>
            <a:schemeClr val="accent5"/>
          </a:solidFill>
        </p:spPr>
        <p:txBody>
          <a:bodyPr lIns="360000" tIns="216000" rIns="432000" bIns="216000" anchor="ctr"/>
          <a:lstStyle>
            <a:lvl1pPr algn="l">
              <a:defRPr sz="3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XXXXXX</a:t>
            </a:r>
            <a:endParaRPr lang="en-US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AE46B9A0-A150-5845-A6FA-9DC2A130DD0D}"/>
              </a:ext>
            </a:extLst>
          </p:cNvPr>
          <p:cNvSpPr txBox="1"/>
          <p:nvPr userDrawn="1"/>
        </p:nvSpPr>
        <p:spPr>
          <a:xfrm>
            <a:off x="755650" y="2907537"/>
            <a:ext cx="8292489" cy="1020994"/>
          </a:xfrm>
          <a:prstGeom prst="rect">
            <a:avLst/>
          </a:prstGeom>
          <a:solidFill>
            <a:schemeClr val="accent5"/>
          </a:solidFill>
        </p:spPr>
        <p:txBody>
          <a:bodyPr wrap="square" lIns="360000" tIns="216000" rIns="432000" bIns="216000" rtlCol="0">
            <a:spAutoFit/>
          </a:bodyPr>
          <a:lstStyle/>
          <a:p>
            <a:r>
              <a:rPr lang="en-US" sz="3800" b="1" dirty="0">
                <a:solidFill>
                  <a:schemeClr val="bg1"/>
                </a:solidFill>
              </a:rPr>
              <a:t>IF YOU HAVE ANY QUERIES OR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46B4DD5C-59F0-7F46-B4FA-4FEE240839B3}"/>
              </a:ext>
            </a:extLst>
          </p:cNvPr>
          <p:cNvSpPr txBox="1"/>
          <p:nvPr userDrawn="1"/>
        </p:nvSpPr>
        <p:spPr>
          <a:xfrm>
            <a:off x="755650" y="4138224"/>
            <a:ext cx="8292489" cy="1020994"/>
          </a:xfrm>
          <a:prstGeom prst="rect">
            <a:avLst/>
          </a:prstGeom>
          <a:solidFill>
            <a:schemeClr val="accent5"/>
          </a:solidFill>
        </p:spPr>
        <p:txBody>
          <a:bodyPr wrap="square" lIns="360000" tIns="216000" rIns="432000" bIns="216000" rtlCol="0">
            <a:spAutoFit/>
          </a:bodyPr>
          <a:lstStyle/>
          <a:p>
            <a:r>
              <a:rPr lang="en-US" sz="3800" b="1" dirty="0">
                <a:solidFill>
                  <a:schemeClr val="bg1"/>
                </a:solidFill>
              </a:rPr>
              <a:t>REQUESTS PLEASE CONTACT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E2E1003-1C69-5E26-9920-C3544EC617ED}"/>
              </a:ext>
            </a:extLst>
          </p:cNvPr>
          <p:cNvSpPr/>
          <p:nvPr userDrawn="1"/>
        </p:nvSpPr>
        <p:spPr>
          <a:xfrm>
            <a:off x="0" y="0"/>
            <a:ext cx="20104100" cy="11309350"/>
          </a:xfrm>
          <a:prstGeom prst="rect">
            <a:avLst/>
          </a:prstGeom>
          <a:solidFill>
            <a:srgbClr val="0F8B3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6DC7EDE0-E9D2-BB2D-5544-B73EB74DE142}"/>
              </a:ext>
            </a:extLst>
          </p:cNvPr>
          <p:cNvSpPr/>
          <p:nvPr userDrawn="1"/>
        </p:nvSpPr>
        <p:spPr>
          <a:xfrm>
            <a:off x="502602" y="470099"/>
            <a:ext cx="19098896" cy="10338303"/>
          </a:xfrm>
          <a:prstGeom prst="roundRect">
            <a:avLst>
              <a:gd name="adj" fmla="val 5509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701"/>
          <a:stretch/>
        </p:blipFill>
        <p:spPr>
          <a:xfrm>
            <a:off x="502602" y="10119171"/>
            <a:ext cx="19098896" cy="56546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74EF059E-22A7-68A9-DD3D-CEF29AD7C2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706" t="32130"/>
          <a:stretch/>
        </p:blipFill>
        <p:spPr>
          <a:xfrm>
            <a:off x="15812690" y="772533"/>
            <a:ext cx="3460358" cy="164178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AEA42A2-1DF6-A6B6-5AA1-96B4A0AC307C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050"/>
          <a:stretch/>
        </p:blipFill>
        <p:spPr>
          <a:xfrm>
            <a:off x="330970" y="772533"/>
            <a:ext cx="2737885" cy="1282527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9" r:id="rId2"/>
    <p:sldLayoutId id="2147483668" r:id="rId3"/>
    <p:sldLayoutId id="2147483662" r:id="rId4"/>
    <p:sldLayoutId id="2147483667" r:id="rId5"/>
    <p:sldLayoutId id="2147483664" r:id="rId6"/>
    <p:sldLayoutId id="2147483666" r:id="rId7"/>
    <p:sldLayoutId id="2147483665" r:id="rId8"/>
  </p:sldLayoutIdLst>
  <p:txStyles>
    <p:titleStyle>
      <a:lvl1pPr eaLnBrk="1" hangingPunct="1">
        <a:defRPr>
          <a:latin typeface="+mj-lt"/>
          <a:ea typeface="+mj-ea"/>
          <a:cs typeface="+mj-cs"/>
        </a:defRPr>
      </a:lvl1pPr>
    </p:titleStyle>
    <p:bodyStyle>
      <a:lvl1pPr marL="0" eaLnBrk="1" hangingPunct="1">
        <a:defRPr>
          <a:latin typeface="+mn-lt"/>
          <a:ea typeface="+mn-ea"/>
          <a:cs typeface="+mn-cs"/>
        </a:defRPr>
      </a:lvl1pPr>
      <a:lvl2pPr marL="457200" eaLnBrk="1" hangingPunct="1">
        <a:defRPr>
          <a:latin typeface="+mn-lt"/>
          <a:ea typeface="+mn-ea"/>
          <a:cs typeface="+mn-cs"/>
        </a:defRPr>
      </a:lvl2pPr>
      <a:lvl3pPr marL="914400" eaLnBrk="1" hangingPunct="1">
        <a:defRPr>
          <a:latin typeface="+mn-lt"/>
          <a:ea typeface="+mn-ea"/>
          <a:cs typeface="+mn-cs"/>
        </a:defRPr>
      </a:lvl3pPr>
      <a:lvl4pPr marL="1371600" eaLnBrk="1" hangingPunct="1">
        <a:defRPr>
          <a:latin typeface="+mn-lt"/>
          <a:ea typeface="+mn-ea"/>
          <a:cs typeface="+mn-cs"/>
        </a:defRPr>
      </a:lvl4pPr>
      <a:lvl5pPr marL="1828800" eaLnBrk="1" hangingPunct="1">
        <a:defRPr>
          <a:latin typeface="+mn-lt"/>
          <a:ea typeface="+mn-ea"/>
          <a:cs typeface="+mn-cs"/>
        </a:defRPr>
      </a:lvl5pPr>
      <a:lvl6pPr marL="2286000" eaLnBrk="1" hangingPunct="1">
        <a:defRPr>
          <a:latin typeface="+mn-lt"/>
          <a:ea typeface="+mn-ea"/>
          <a:cs typeface="+mn-cs"/>
        </a:defRPr>
      </a:lvl6pPr>
      <a:lvl7pPr marL="2743200" eaLnBrk="1" hangingPunct="1">
        <a:defRPr>
          <a:latin typeface="+mn-lt"/>
          <a:ea typeface="+mn-ea"/>
          <a:cs typeface="+mn-cs"/>
        </a:defRPr>
      </a:lvl7pPr>
      <a:lvl8pPr marL="3200400" eaLnBrk="1" hangingPunct="1">
        <a:defRPr>
          <a:latin typeface="+mn-lt"/>
          <a:ea typeface="+mn-ea"/>
          <a:cs typeface="+mn-cs"/>
        </a:defRPr>
      </a:lvl8pPr>
      <a:lvl9pPr marL="3657600" eaLnBrk="1" hangingPunct="1">
        <a:defRPr>
          <a:latin typeface="+mn-lt"/>
          <a:ea typeface="+mn-ea"/>
          <a:cs typeface="+mn-cs"/>
        </a:defRPr>
      </a:lvl9pPr>
    </p:bodyStyle>
    <p:otherStyle>
      <a:lvl1pPr marL="0" eaLnBrk="1" hangingPunct="1">
        <a:defRPr>
          <a:latin typeface="+mn-lt"/>
          <a:ea typeface="+mn-ea"/>
          <a:cs typeface="+mn-cs"/>
        </a:defRPr>
      </a:lvl1pPr>
      <a:lvl2pPr marL="457200" eaLnBrk="1" hangingPunct="1">
        <a:defRPr>
          <a:latin typeface="+mn-lt"/>
          <a:ea typeface="+mn-ea"/>
          <a:cs typeface="+mn-cs"/>
        </a:defRPr>
      </a:lvl2pPr>
      <a:lvl3pPr marL="914400" eaLnBrk="1" hangingPunct="1">
        <a:defRPr>
          <a:latin typeface="+mn-lt"/>
          <a:ea typeface="+mn-ea"/>
          <a:cs typeface="+mn-cs"/>
        </a:defRPr>
      </a:lvl3pPr>
      <a:lvl4pPr marL="1371600" eaLnBrk="1" hangingPunct="1">
        <a:defRPr>
          <a:latin typeface="+mn-lt"/>
          <a:ea typeface="+mn-ea"/>
          <a:cs typeface="+mn-cs"/>
        </a:defRPr>
      </a:lvl4pPr>
      <a:lvl5pPr marL="1828800" eaLnBrk="1" hangingPunct="1">
        <a:defRPr>
          <a:latin typeface="+mn-lt"/>
          <a:ea typeface="+mn-ea"/>
          <a:cs typeface="+mn-cs"/>
        </a:defRPr>
      </a:lvl5pPr>
      <a:lvl6pPr marL="2286000" eaLnBrk="1" hangingPunct="1">
        <a:defRPr>
          <a:latin typeface="+mn-lt"/>
          <a:ea typeface="+mn-ea"/>
          <a:cs typeface="+mn-cs"/>
        </a:defRPr>
      </a:lvl6pPr>
      <a:lvl7pPr marL="2743200" eaLnBrk="1" hangingPunct="1">
        <a:defRPr>
          <a:latin typeface="+mn-lt"/>
          <a:ea typeface="+mn-ea"/>
          <a:cs typeface="+mn-cs"/>
        </a:defRPr>
      </a:lvl7pPr>
      <a:lvl8pPr marL="3200400" eaLnBrk="1" hangingPunct="1">
        <a:defRPr>
          <a:latin typeface="+mn-lt"/>
          <a:ea typeface="+mn-ea"/>
          <a:cs typeface="+mn-cs"/>
        </a:defRPr>
      </a:lvl8pPr>
      <a:lvl9pPr marL="3657600" eaLnBrk="1" hangingPunct="1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cid:image001.jpg@01DAD1D6.BACCC740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4EE329AC-D7BD-38F9-E044-9F87832AF2CC}"/>
              </a:ext>
            </a:extLst>
          </p:cNvPr>
          <p:cNvSpPr/>
          <p:nvPr/>
        </p:nvSpPr>
        <p:spPr>
          <a:xfrm>
            <a:off x="14228514" y="3206403"/>
            <a:ext cx="4104456" cy="6048672"/>
          </a:xfrm>
          <a:prstGeom prst="rect">
            <a:avLst/>
          </a:prstGeom>
          <a:solidFill>
            <a:srgbClr val="7B89BA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9F9C280-8834-6D23-0D33-7308390E0E55}"/>
              </a:ext>
            </a:extLst>
          </p:cNvPr>
          <p:cNvSpPr txBox="1"/>
          <p:nvPr/>
        </p:nvSpPr>
        <p:spPr>
          <a:xfrm>
            <a:off x="4681024" y="3558892"/>
            <a:ext cx="85455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b="1" dirty="0">
                <a:solidFill>
                  <a:srgbClr val="0F8B37"/>
                </a:solidFill>
              </a:rPr>
              <a:t>Trust Wide Champion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2D14D232-EAD3-5FDE-6D15-046BE13AC003}"/>
              </a:ext>
            </a:extLst>
          </p:cNvPr>
          <p:cNvGrpSpPr/>
          <p:nvPr/>
        </p:nvGrpSpPr>
        <p:grpSpPr>
          <a:xfrm>
            <a:off x="799020" y="2414315"/>
            <a:ext cx="4598889" cy="2160240"/>
            <a:chOff x="907033" y="2702347"/>
            <a:chExt cx="5518667" cy="2592288"/>
          </a:xfrm>
        </p:grpSpPr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259B02D7-6AAC-42BA-C4C5-A406D945D6B5}"/>
                </a:ext>
              </a:extLst>
            </p:cNvPr>
            <p:cNvSpPr/>
            <p:nvPr/>
          </p:nvSpPr>
          <p:spPr>
            <a:xfrm>
              <a:off x="907034" y="3278411"/>
              <a:ext cx="4464496" cy="2016224"/>
            </a:xfrm>
            <a:prstGeom prst="roundRect">
              <a:avLst>
                <a:gd name="adj" fmla="val 32331"/>
              </a:avLst>
            </a:prstGeom>
            <a:solidFill>
              <a:srgbClr val="0F8B3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1026" name="Picture 2" descr="The Vesey - Our CQC readiness - freedom-to-speak-up">
              <a:extLst>
                <a:ext uri="{FF2B5EF4-FFF2-40B4-BE49-F238E27FC236}">
                  <a16:creationId xmlns:a16="http://schemas.microsoft.com/office/drawing/2014/main" id="{78C9347A-EF88-8D1C-81D9-5EE4D4970367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001" t="18649" r="8116" b="46201"/>
            <a:stretch/>
          </p:blipFill>
          <p:spPr bwMode="auto">
            <a:xfrm>
              <a:off x="907033" y="2702347"/>
              <a:ext cx="5518667" cy="13227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2" descr="The Vesey - Our CQC readiness - freedom-to-speak-up">
              <a:extLst>
                <a:ext uri="{FF2B5EF4-FFF2-40B4-BE49-F238E27FC236}">
                  <a16:creationId xmlns:a16="http://schemas.microsoft.com/office/drawing/2014/main" id="{4B109416-34AE-82BC-95A4-23948A7429C0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4274" t="50957" r="28032" b="23812"/>
            <a:stretch/>
          </p:blipFill>
          <p:spPr bwMode="auto">
            <a:xfrm>
              <a:off x="1195066" y="4201144"/>
              <a:ext cx="3888432" cy="9494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id="{B83BB20B-6886-9C32-C9F2-D4FC07FC1DD5}"/>
                </a:ext>
              </a:extLst>
            </p:cNvPr>
            <p:cNvSpPr/>
            <p:nvPr/>
          </p:nvSpPr>
          <p:spPr>
            <a:xfrm>
              <a:off x="961041" y="3854474"/>
              <a:ext cx="4338481" cy="346669"/>
            </a:xfrm>
            <a:prstGeom prst="roundRect">
              <a:avLst>
                <a:gd name="adj" fmla="val 32331"/>
              </a:avLst>
            </a:prstGeom>
            <a:solidFill>
              <a:srgbClr val="0F8B3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2D7DF851-884C-06A1-3074-A4433911345B}"/>
              </a:ext>
            </a:extLst>
          </p:cNvPr>
          <p:cNvSpPr txBox="1"/>
          <p:nvPr/>
        </p:nvSpPr>
        <p:spPr>
          <a:xfrm>
            <a:off x="799020" y="4813273"/>
            <a:ext cx="9698053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 dirty="0">
                <a:solidFill>
                  <a:srgbClr val="7B89BA"/>
                </a:solidFill>
                <a:latin typeface="Ink Free" panose="03080402000500000000" pitchFamily="66" charset="0"/>
              </a:rPr>
              <a:t>Christopher Dougherty</a:t>
            </a:r>
          </a:p>
          <a:p>
            <a:r>
              <a:rPr lang="en-GB" sz="3200" b="1" dirty="0">
                <a:solidFill>
                  <a:srgbClr val="7B89BA"/>
                </a:solidFill>
                <a:latin typeface="Ink Free" panose="03080402000500000000" pitchFamily="66" charset="0"/>
              </a:rPr>
              <a:t>Senior Pharmacy Technician </a:t>
            </a:r>
            <a:endParaRPr lang="en-GB" sz="5400" b="1" dirty="0">
              <a:solidFill>
                <a:srgbClr val="7B89BA"/>
              </a:solidFill>
              <a:latin typeface="Ink Free" panose="03080402000500000000" pitchFamily="66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2F71909-9372-361B-D04A-8501596D3369}"/>
              </a:ext>
            </a:extLst>
          </p:cNvPr>
          <p:cNvSpPr txBox="1"/>
          <p:nvPr/>
        </p:nvSpPr>
        <p:spPr>
          <a:xfrm>
            <a:off x="824218" y="6490561"/>
            <a:ext cx="12037248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I am a firm believer that both our work environment and the health and wellbeing of everyone working within it plays a vital role in our ability to provide safe effective health care to our patients.  By fostering a working environment that is open to communication we can create a team that truly supports each other in our pursuit to provide the best health care.</a:t>
            </a:r>
          </a:p>
          <a:p>
            <a:endParaRPr lang="en-GB" sz="800" dirty="0"/>
          </a:p>
          <a:p>
            <a:r>
              <a:rPr lang="en-GB" sz="3200" dirty="0"/>
              <a:t>Christopher.Dougherty@stockport.nhs.uk</a:t>
            </a:r>
            <a:endParaRPr lang="en-GB" sz="3200" dirty="0">
              <a:solidFill>
                <a:schemeClr val="tx1">
                  <a:lumMod val="50000"/>
                </a:schemeClr>
              </a:solidFill>
            </a:endParaRPr>
          </a:p>
        </p:txBody>
      </p:sp>
      <p:pic>
        <p:nvPicPr>
          <p:cNvPr id="19" name="Picture 18" descr="A person with red hair and glasses&#10;&#10;AI-generated content may be incorrect.">
            <a:extLst>
              <a:ext uri="{FF2B5EF4-FFF2-40B4-BE49-F238E27FC236}">
                <a16:creationId xmlns:a16="http://schemas.microsoft.com/office/drawing/2014/main" id="{55B5B5F6-32B0-00E6-DD64-FABF0873D1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50110" y="3419239"/>
            <a:ext cx="3661263" cy="5619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4503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A046E7-775F-6F6C-25D8-497C17FB91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B97453D-2E2B-488A-3D59-B035CC3B2F15}"/>
              </a:ext>
            </a:extLst>
          </p:cNvPr>
          <p:cNvSpPr/>
          <p:nvPr/>
        </p:nvSpPr>
        <p:spPr>
          <a:xfrm>
            <a:off x="14228514" y="3134394"/>
            <a:ext cx="4464496" cy="5904657"/>
          </a:xfrm>
          <a:prstGeom prst="rect">
            <a:avLst/>
          </a:prstGeom>
          <a:solidFill>
            <a:srgbClr val="7B89BA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9B308DA0-DE5E-EF1E-FD10-19CD80250173}"/>
              </a:ext>
            </a:extLst>
          </p:cNvPr>
          <p:cNvGrpSpPr/>
          <p:nvPr/>
        </p:nvGrpSpPr>
        <p:grpSpPr>
          <a:xfrm>
            <a:off x="799020" y="2414315"/>
            <a:ext cx="4598889" cy="2160240"/>
            <a:chOff x="907033" y="2702347"/>
            <a:chExt cx="5518667" cy="2592288"/>
          </a:xfrm>
        </p:grpSpPr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47205A79-C471-F797-8A7A-2DC090CE396B}"/>
                </a:ext>
              </a:extLst>
            </p:cNvPr>
            <p:cNvSpPr/>
            <p:nvPr/>
          </p:nvSpPr>
          <p:spPr>
            <a:xfrm>
              <a:off x="907034" y="3278411"/>
              <a:ext cx="4464496" cy="2016224"/>
            </a:xfrm>
            <a:prstGeom prst="roundRect">
              <a:avLst>
                <a:gd name="adj" fmla="val 32331"/>
              </a:avLst>
            </a:prstGeom>
            <a:solidFill>
              <a:srgbClr val="0F8B3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1026" name="Picture 2" descr="The Vesey - Our CQC readiness - freedom-to-speak-up">
              <a:extLst>
                <a:ext uri="{FF2B5EF4-FFF2-40B4-BE49-F238E27FC236}">
                  <a16:creationId xmlns:a16="http://schemas.microsoft.com/office/drawing/2014/main" id="{E6B69405-CF1C-7898-9C57-C5A6BE81E746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001" t="18649" r="8116" b="46201"/>
            <a:stretch/>
          </p:blipFill>
          <p:spPr bwMode="auto">
            <a:xfrm>
              <a:off x="907033" y="2702347"/>
              <a:ext cx="5518667" cy="13227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2" descr="The Vesey - Our CQC readiness - freedom-to-speak-up">
              <a:extLst>
                <a:ext uri="{FF2B5EF4-FFF2-40B4-BE49-F238E27FC236}">
                  <a16:creationId xmlns:a16="http://schemas.microsoft.com/office/drawing/2014/main" id="{9181DAF9-09A2-0916-A138-F30DD70301BA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4274" t="50957" r="28032" b="23812"/>
            <a:stretch/>
          </p:blipFill>
          <p:spPr bwMode="auto">
            <a:xfrm>
              <a:off x="1195066" y="4201144"/>
              <a:ext cx="3888432" cy="9494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id="{E8D9F063-158B-FAF4-0D4F-4AA07D72DCF6}"/>
                </a:ext>
              </a:extLst>
            </p:cNvPr>
            <p:cNvSpPr/>
            <p:nvPr/>
          </p:nvSpPr>
          <p:spPr>
            <a:xfrm>
              <a:off x="961041" y="3854474"/>
              <a:ext cx="4338481" cy="346669"/>
            </a:xfrm>
            <a:prstGeom prst="roundRect">
              <a:avLst>
                <a:gd name="adj" fmla="val 32331"/>
              </a:avLst>
            </a:prstGeom>
            <a:solidFill>
              <a:srgbClr val="0F8B3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93B91B22-AB3F-3566-06DD-0404F65FF51A}"/>
              </a:ext>
            </a:extLst>
          </p:cNvPr>
          <p:cNvSpPr txBox="1"/>
          <p:nvPr/>
        </p:nvSpPr>
        <p:spPr>
          <a:xfrm>
            <a:off x="844027" y="4946789"/>
            <a:ext cx="9698053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 dirty="0">
                <a:solidFill>
                  <a:srgbClr val="7B89BA"/>
                </a:solidFill>
                <a:latin typeface="Ink Free" panose="03080402000500000000" pitchFamily="66" charset="0"/>
              </a:rPr>
              <a:t>Victoria Rankin</a:t>
            </a:r>
          </a:p>
          <a:p>
            <a:r>
              <a:rPr lang="en-GB" sz="3200" b="1" dirty="0">
                <a:solidFill>
                  <a:srgbClr val="7B89BA"/>
                </a:solidFill>
                <a:latin typeface="Ink Free" panose="03080402000500000000" pitchFamily="66" charset="0"/>
              </a:rPr>
              <a:t>Dep IT Business &amp; Procurement Lead</a:t>
            </a:r>
            <a:r>
              <a:rPr lang="en-GB" sz="3200" dirty="0"/>
              <a:t> </a:t>
            </a:r>
            <a:endParaRPr lang="en-GB" sz="3200" b="1" dirty="0">
              <a:solidFill>
                <a:srgbClr val="7B89BA"/>
              </a:solidFill>
              <a:latin typeface="Ink Free" panose="03080402000500000000" pitchFamily="66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3ADFBA4-583A-7729-8E10-0A2AB88F8BAC}"/>
              </a:ext>
            </a:extLst>
          </p:cNvPr>
          <p:cNvSpPr txBox="1"/>
          <p:nvPr/>
        </p:nvSpPr>
        <p:spPr>
          <a:xfrm>
            <a:off x="844027" y="6734795"/>
            <a:ext cx="1203724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I took up the role of Freedom to Speak up Champion as I believe it’s extremely important for everyone to have a voice and to feel confident in speaking up about issues that concern them. We are looking to build a positive movement and give everyone to the opportunity to feel safe, secure and comfortable in their job role.</a:t>
            </a:r>
          </a:p>
          <a:p>
            <a:endParaRPr lang="en-GB" sz="800" dirty="0">
              <a:solidFill>
                <a:schemeClr val="tx1">
                  <a:lumMod val="50000"/>
                </a:schemeClr>
              </a:solidFill>
            </a:endParaRPr>
          </a:p>
          <a:p>
            <a:r>
              <a:rPr lang="en-GB" sz="3200" dirty="0">
                <a:solidFill>
                  <a:schemeClr val="bg2">
                    <a:lumMod val="50000"/>
                  </a:schemeClr>
                </a:solidFill>
              </a:rPr>
              <a:t>victoria.rankin@stockport.nhs.uk</a:t>
            </a:r>
          </a:p>
        </p:txBody>
      </p:sp>
      <p:pic>
        <p:nvPicPr>
          <p:cNvPr id="3" name="Picture 2" descr="A person smiling for the camera&#10;&#10;Description automatically generated">
            <a:extLst>
              <a:ext uri="{FF2B5EF4-FFF2-40B4-BE49-F238E27FC236}">
                <a16:creationId xmlns:a16="http://schemas.microsoft.com/office/drawing/2014/main" id="{539CD480-BE71-1C22-38F2-FC961E86E41D}"/>
              </a:ext>
            </a:extLst>
          </p:cNvPr>
          <p:cNvPicPr>
            <a:picLocks noChangeAspect="1"/>
          </p:cNvPicPr>
          <p:nvPr/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4538" y="3374421"/>
            <a:ext cx="4032448" cy="5448606"/>
          </a:xfrm>
          <a:prstGeom prst="rect">
            <a:avLst/>
          </a:prstGeom>
          <a:noFill/>
          <a:ln>
            <a:noFill/>
          </a:ln>
          <a:effectLst>
            <a:softEdge rad="0"/>
          </a:effec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9ABA35F-37CF-D7BA-495B-FB468DF89984}"/>
              </a:ext>
            </a:extLst>
          </p:cNvPr>
          <p:cNvSpPr txBox="1"/>
          <p:nvPr/>
        </p:nvSpPr>
        <p:spPr>
          <a:xfrm>
            <a:off x="4654448" y="3551095"/>
            <a:ext cx="85455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b="1" dirty="0">
                <a:solidFill>
                  <a:srgbClr val="0F8B37"/>
                </a:solidFill>
              </a:rPr>
              <a:t>Trust Wide Champion</a:t>
            </a:r>
          </a:p>
        </p:txBody>
      </p:sp>
    </p:spTree>
    <p:extLst>
      <p:ext uri="{BB962C8B-B14F-4D97-AF65-F5344CB8AC3E}">
        <p14:creationId xmlns:p14="http://schemas.microsoft.com/office/powerpoint/2010/main" val="10981549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C49D4E-DA72-62C5-105F-526A9AC6EF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B2A69C9-3CE9-83CA-8AE0-DB117276EAB9}"/>
              </a:ext>
            </a:extLst>
          </p:cNvPr>
          <p:cNvSpPr/>
          <p:nvPr/>
        </p:nvSpPr>
        <p:spPr>
          <a:xfrm>
            <a:off x="14300522" y="3663311"/>
            <a:ext cx="4248472" cy="5231723"/>
          </a:xfrm>
          <a:prstGeom prst="rect">
            <a:avLst/>
          </a:prstGeom>
          <a:solidFill>
            <a:srgbClr val="7B89BA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8391A21-779C-862E-AECA-58E7688589CB}"/>
              </a:ext>
            </a:extLst>
          </p:cNvPr>
          <p:cNvGrpSpPr/>
          <p:nvPr/>
        </p:nvGrpSpPr>
        <p:grpSpPr>
          <a:xfrm>
            <a:off x="799020" y="2414315"/>
            <a:ext cx="4598889" cy="2160240"/>
            <a:chOff x="907033" y="2702347"/>
            <a:chExt cx="5518667" cy="2592288"/>
          </a:xfrm>
        </p:grpSpPr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DED013AC-8BBB-5F31-D118-4D0DE1DF9B04}"/>
                </a:ext>
              </a:extLst>
            </p:cNvPr>
            <p:cNvSpPr/>
            <p:nvPr/>
          </p:nvSpPr>
          <p:spPr>
            <a:xfrm>
              <a:off x="907034" y="3278411"/>
              <a:ext cx="4464496" cy="2016224"/>
            </a:xfrm>
            <a:prstGeom prst="roundRect">
              <a:avLst>
                <a:gd name="adj" fmla="val 32331"/>
              </a:avLst>
            </a:prstGeom>
            <a:solidFill>
              <a:srgbClr val="0F8B3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1026" name="Picture 2" descr="The Vesey - Our CQC readiness - freedom-to-speak-up">
              <a:extLst>
                <a:ext uri="{FF2B5EF4-FFF2-40B4-BE49-F238E27FC236}">
                  <a16:creationId xmlns:a16="http://schemas.microsoft.com/office/drawing/2014/main" id="{1C26E370-D15E-38FF-2012-C21DC19C7514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001" t="18649" r="8116" b="46201"/>
            <a:stretch/>
          </p:blipFill>
          <p:spPr bwMode="auto">
            <a:xfrm>
              <a:off x="907033" y="2702347"/>
              <a:ext cx="5518667" cy="13227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2" descr="The Vesey - Our CQC readiness - freedom-to-speak-up">
              <a:extLst>
                <a:ext uri="{FF2B5EF4-FFF2-40B4-BE49-F238E27FC236}">
                  <a16:creationId xmlns:a16="http://schemas.microsoft.com/office/drawing/2014/main" id="{4163D4FA-3CA5-788C-435E-7B6270F9BC71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4274" t="50957" r="28032" b="23812"/>
            <a:stretch/>
          </p:blipFill>
          <p:spPr bwMode="auto">
            <a:xfrm>
              <a:off x="1195066" y="4201144"/>
              <a:ext cx="3888432" cy="9494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id="{7A6C584D-4E5A-32DF-06D5-93CCE226AF19}"/>
                </a:ext>
              </a:extLst>
            </p:cNvPr>
            <p:cNvSpPr/>
            <p:nvPr/>
          </p:nvSpPr>
          <p:spPr>
            <a:xfrm>
              <a:off x="961041" y="3854474"/>
              <a:ext cx="4338481" cy="346669"/>
            </a:xfrm>
            <a:prstGeom prst="roundRect">
              <a:avLst>
                <a:gd name="adj" fmla="val 32331"/>
              </a:avLst>
            </a:prstGeom>
            <a:solidFill>
              <a:srgbClr val="0F8B3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49900750-09E3-D5D5-E797-E650ED2E2B57}"/>
              </a:ext>
            </a:extLst>
          </p:cNvPr>
          <p:cNvSpPr txBox="1"/>
          <p:nvPr/>
        </p:nvSpPr>
        <p:spPr>
          <a:xfrm>
            <a:off x="846122" y="4881631"/>
            <a:ext cx="9698053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 dirty="0">
                <a:solidFill>
                  <a:srgbClr val="7B89BA"/>
                </a:solidFill>
                <a:latin typeface="Ink Free" panose="03080402000500000000" pitchFamily="66" charset="0"/>
              </a:rPr>
              <a:t>Sunitha Mathew</a:t>
            </a:r>
          </a:p>
          <a:p>
            <a:r>
              <a:rPr lang="en-GB" sz="3200" b="1" dirty="0">
                <a:solidFill>
                  <a:srgbClr val="7B89BA"/>
                </a:solidFill>
                <a:latin typeface="Ink Free" panose="03080402000500000000" pitchFamily="66" charset="0"/>
              </a:rPr>
              <a:t>Professional Standards Practitioner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F814140-F14A-107B-DCB2-D75194C6FE79}"/>
              </a:ext>
            </a:extLst>
          </p:cNvPr>
          <p:cNvSpPr txBox="1"/>
          <p:nvPr/>
        </p:nvSpPr>
        <p:spPr>
          <a:xfrm>
            <a:off x="799020" y="6682780"/>
            <a:ext cx="1203724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I would like to support staff to speak up when they feel that they are unable to in other ways and encourage creating a positive culture where people feel they can speak up, their voices will be heard and suggestions acted upon.</a:t>
            </a:r>
          </a:p>
          <a:p>
            <a:endParaRPr lang="en-GB" sz="800" dirty="0"/>
          </a:p>
          <a:p>
            <a:r>
              <a:rPr lang="en-GB" sz="3200" dirty="0"/>
              <a:t>sunitha.mathew@tgh.nhs.uk</a:t>
            </a:r>
          </a:p>
        </p:txBody>
      </p:sp>
      <p:pic>
        <p:nvPicPr>
          <p:cNvPr id="4" name="Picture 3" descr="A person smiling for a picture&#10;&#10;AI-generated content may be incorrect.">
            <a:extLst>
              <a:ext uri="{FF2B5EF4-FFF2-40B4-BE49-F238E27FC236}">
                <a16:creationId xmlns:a16="http://schemas.microsoft.com/office/drawing/2014/main" id="{68A2541C-3F61-3225-4F4A-58251BE6E8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70769" y="3854475"/>
            <a:ext cx="3930768" cy="489040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C35A97A-A5C0-CF6A-697B-B8A27AECF1A4}"/>
              </a:ext>
            </a:extLst>
          </p:cNvPr>
          <p:cNvSpPr txBox="1"/>
          <p:nvPr/>
        </p:nvSpPr>
        <p:spPr>
          <a:xfrm>
            <a:off x="4629511" y="3565901"/>
            <a:ext cx="85455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b="1" dirty="0">
                <a:solidFill>
                  <a:srgbClr val="0F8B37"/>
                </a:solidFill>
              </a:rPr>
              <a:t>Trust Wide Champion</a:t>
            </a:r>
          </a:p>
        </p:txBody>
      </p:sp>
    </p:spTree>
    <p:extLst>
      <p:ext uri="{BB962C8B-B14F-4D97-AF65-F5344CB8AC3E}">
        <p14:creationId xmlns:p14="http://schemas.microsoft.com/office/powerpoint/2010/main" val="17110561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490C9A-2870-BE1E-2168-D23E7BFE47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7616891-F575-DA6E-549D-4E20C2AD8A1C}"/>
              </a:ext>
            </a:extLst>
          </p:cNvPr>
          <p:cNvSpPr/>
          <p:nvPr/>
        </p:nvSpPr>
        <p:spPr>
          <a:xfrm>
            <a:off x="14444538" y="3734461"/>
            <a:ext cx="3888431" cy="5544616"/>
          </a:xfrm>
          <a:prstGeom prst="rect">
            <a:avLst/>
          </a:prstGeom>
          <a:solidFill>
            <a:srgbClr val="7B89BA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2EE61583-8B36-BA58-3AB6-5E652FE6C65A}"/>
              </a:ext>
            </a:extLst>
          </p:cNvPr>
          <p:cNvGrpSpPr/>
          <p:nvPr/>
        </p:nvGrpSpPr>
        <p:grpSpPr>
          <a:xfrm>
            <a:off x="799020" y="2414315"/>
            <a:ext cx="4598889" cy="2160240"/>
            <a:chOff x="907033" y="2702347"/>
            <a:chExt cx="5518667" cy="2592288"/>
          </a:xfrm>
        </p:grpSpPr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66E4799B-5B60-9FF5-8E08-0740BC974528}"/>
                </a:ext>
              </a:extLst>
            </p:cNvPr>
            <p:cNvSpPr/>
            <p:nvPr/>
          </p:nvSpPr>
          <p:spPr>
            <a:xfrm>
              <a:off x="907034" y="3278411"/>
              <a:ext cx="4464496" cy="2016224"/>
            </a:xfrm>
            <a:prstGeom prst="roundRect">
              <a:avLst>
                <a:gd name="adj" fmla="val 32331"/>
              </a:avLst>
            </a:prstGeom>
            <a:solidFill>
              <a:srgbClr val="0F8B3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1026" name="Picture 2" descr="The Vesey - Our CQC readiness - freedom-to-speak-up">
              <a:extLst>
                <a:ext uri="{FF2B5EF4-FFF2-40B4-BE49-F238E27FC236}">
                  <a16:creationId xmlns:a16="http://schemas.microsoft.com/office/drawing/2014/main" id="{A6A0F785-27F1-DD4B-60C9-35ADDB9DB039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001" t="18649" r="8116" b="46201"/>
            <a:stretch/>
          </p:blipFill>
          <p:spPr bwMode="auto">
            <a:xfrm>
              <a:off x="907033" y="2702347"/>
              <a:ext cx="5518667" cy="13227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2" descr="The Vesey - Our CQC readiness - freedom-to-speak-up">
              <a:extLst>
                <a:ext uri="{FF2B5EF4-FFF2-40B4-BE49-F238E27FC236}">
                  <a16:creationId xmlns:a16="http://schemas.microsoft.com/office/drawing/2014/main" id="{99B50EFC-E84E-9DD0-F888-41F3144F3778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4274" t="50957" r="28032" b="23812"/>
            <a:stretch/>
          </p:blipFill>
          <p:spPr bwMode="auto">
            <a:xfrm>
              <a:off x="1195066" y="4201144"/>
              <a:ext cx="3888432" cy="9494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id="{B4E4E413-2A3C-B36D-2E5D-C8DC0B82EE7F}"/>
                </a:ext>
              </a:extLst>
            </p:cNvPr>
            <p:cNvSpPr/>
            <p:nvPr/>
          </p:nvSpPr>
          <p:spPr>
            <a:xfrm>
              <a:off x="961041" y="3854474"/>
              <a:ext cx="4338481" cy="346669"/>
            </a:xfrm>
            <a:prstGeom prst="roundRect">
              <a:avLst>
                <a:gd name="adj" fmla="val 32331"/>
              </a:avLst>
            </a:prstGeom>
            <a:solidFill>
              <a:srgbClr val="0F8B3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994B97CF-5189-8462-DD76-639138FB8631}"/>
              </a:ext>
            </a:extLst>
          </p:cNvPr>
          <p:cNvSpPr txBox="1"/>
          <p:nvPr/>
        </p:nvSpPr>
        <p:spPr>
          <a:xfrm>
            <a:off x="852169" y="4946789"/>
            <a:ext cx="9698053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 dirty="0">
                <a:solidFill>
                  <a:srgbClr val="7B89BA"/>
                </a:solidFill>
                <a:latin typeface="Ink Free" panose="03080402000500000000" pitchFamily="66" charset="0"/>
              </a:rPr>
              <a:t>Fareeda Baluwala</a:t>
            </a:r>
          </a:p>
          <a:p>
            <a:r>
              <a:rPr lang="en-GB" sz="3200" b="1" dirty="0">
                <a:solidFill>
                  <a:srgbClr val="7B89BA"/>
                </a:solidFill>
                <a:latin typeface="Ink Free" panose="03080402000500000000" pitchFamily="66" charset="0"/>
              </a:rPr>
              <a:t>RTT 18 Week Pathway Validator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B5E2B10-186A-106A-3DC9-323FB33541A5}"/>
              </a:ext>
            </a:extLst>
          </p:cNvPr>
          <p:cNvSpPr txBox="1"/>
          <p:nvPr/>
        </p:nvSpPr>
        <p:spPr>
          <a:xfrm>
            <a:off x="844027" y="6734795"/>
            <a:ext cx="1203724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I feel that all members of staff have the right to be listened to and feel safe to share any worries they may have in confidence. My role as a FTSU Champion will be to help give staff a safe space to talk and sign post staff to services available to them.</a:t>
            </a:r>
          </a:p>
          <a:p>
            <a:endParaRPr lang="en-GB" sz="800" dirty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en-GB" sz="3200" dirty="0">
                <a:solidFill>
                  <a:schemeClr val="bg2">
                    <a:lumMod val="50000"/>
                  </a:schemeClr>
                </a:solidFill>
              </a:rPr>
              <a:t>fareeda.baluwala@stockport.nhs.uk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92C0785-4ADF-0A48-61B2-9A88EE0FFBD1}"/>
              </a:ext>
            </a:extLst>
          </p:cNvPr>
          <p:cNvSpPr txBox="1"/>
          <p:nvPr/>
        </p:nvSpPr>
        <p:spPr>
          <a:xfrm>
            <a:off x="4694727" y="3558892"/>
            <a:ext cx="85455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b="1" dirty="0">
                <a:solidFill>
                  <a:srgbClr val="0F8B37"/>
                </a:solidFill>
              </a:rPr>
              <a:t>Trust Wide Champion</a:t>
            </a:r>
          </a:p>
        </p:txBody>
      </p:sp>
      <p:pic>
        <p:nvPicPr>
          <p:cNvPr id="12" name="Picture 11" descr="A person smiling at the camera&#10;&#10;AI-generated content may be incorrect.">
            <a:extLst>
              <a:ext uri="{FF2B5EF4-FFF2-40B4-BE49-F238E27FC236}">
                <a16:creationId xmlns:a16="http://schemas.microsoft.com/office/drawing/2014/main" id="{B34C8409-1B5B-C10E-0E5D-EE341C5913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660561" y="3974211"/>
            <a:ext cx="3456384" cy="5065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55955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37E302-4951-4603-BB88-DAC5941AE4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015E83C-CD72-CA93-8A6A-21C94A84EE77}"/>
              </a:ext>
            </a:extLst>
          </p:cNvPr>
          <p:cNvSpPr/>
          <p:nvPr/>
        </p:nvSpPr>
        <p:spPr>
          <a:xfrm>
            <a:off x="14228514" y="3374421"/>
            <a:ext cx="4464496" cy="5448606"/>
          </a:xfrm>
          <a:prstGeom prst="rect">
            <a:avLst/>
          </a:prstGeom>
          <a:solidFill>
            <a:srgbClr val="7B89BA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D38DDB6-1DFD-E18D-ED00-D8B263C6311B}"/>
              </a:ext>
            </a:extLst>
          </p:cNvPr>
          <p:cNvGrpSpPr/>
          <p:nvPr/>
        </p:nvGrpSpPr>
        <p:grpSpPr>
          <a:xfrm>
            <a:off x="799020" y="2414315"/>
            <a:ext cx="4598889" cy="2160240"/>
            <a:chOff x="907033" y="2702347"/>
            <a:chExt cx="5518667" cy="2592288"/>
          </a:xfrm>
        </p:grpSpPr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939962B4-A537-CAE3-0AF3-332BC5760671}"/>
                </a:ext>
              </a:extLst>
            </p:cNvPr>
            <p:cNvSpPr/>
            <p:nvPr/>
          </p:nvSpPr>
          <p:spPr>
            <a:xfrm>
              <a:off x="907034" y="3278411"/>
              <a:ext cx="4464496" cy="2016224"/>
            </a:xfrm>
            <a:prstGeom prst="roundRect">
              <a:avLst>
                <a:gd name="adj" fmla="val 32331"/>
              </a:avLst>
            </a:prstGeom>
            <a:solidFill>
              <a:srgbClr val="0F8B3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1026" name="Picture 2" descr="The Vesey - Our CQC readiness - freedom-to-speak-up">
              <a:extLst>
                <a:ext uri="{FF2B5EF4-FFF2-40B4-BE49-F238E27FC236}">
                  <a16:creationId xmlns:a16="http://schemas.microsoft.com/office/drawing/2014/main" id="{BC3D9EB7-41D7-6762-9BBB-B5986C45B349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001" t="18649" r="8116" b="46201"/>
            <a:stretch/>
          </p:blipFill>
          <p:spPr bwMode="auto">
            <a:xfrm>
              <a:off x="907033" y="2702347"/>
              <a:ext cx="5518667" cy="13227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2" descr="The Vesey - Our CQC readiness - freedom-to-speak-up">
              <a:extLst>
                <a:ext uri="{FF2B5EF4-FFF2-40B4-BE49-F238E27FC236}">
                  <a16:creationId xmlns:a16="http://schemas.microsoft.com/office/drawing/2014/main" id="{F61840BF-44FD-D27C-DFBD-FE0ACC30C070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4274" t="50957" r="28032" b="23812"/>
            <a:stretch/>
          </p:blipFill>
          <p:spPr bwMode="auto">
            <a:xfrm>
              <a:off x="1195066" y="4201144"/>
              <a:ext cx="3888432" cy="9494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id="{F591C0B2-DE81-46A1-0B67-17279B3AB210}"/>
                </a:ext>
              </a:extLst>
            </p:cNvPr>
            <p:cNvSpPr/>
            <p:nvPr/>
          </p:nvSpPr>
          <p:spPr>
            <a:xfrm>
              <a:off x="961041" y="3854474"/>
              <a:ext cx="4338481" cy="346669"/>
            </a:xfrm>
            <a:prstGeom prst="roundRect">
              <a:avLst>
                <a:gd name="adj" fmla="val 32331"/>
              </a:avLst>
            </a:prstGeom>
            <a:solidFill>
              <a:srgbClr val="0F8B3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9809532A-C510-C757-49A0-5E8FCD5BC4A5}"/>
              </a:ext>
            </a:extLst>
          </p:cNvPr>
          <p:cNvSpPr txBox="1"/>
          <p:nvPr/>
        </p:nvSpPr>
        <p:spPr>
          <a:xfrm>
            <a:off x="844027" y="5054608"/>
            <a:ext cx="9698053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 dirty="0">
                <a:solidFill>
                  <a:srgbClr val="7B89BA"/>
                </a:solidFill>
                <a:latin typeface="Ink Free" panose="03080402000500000000" pitchFamily="66" charset="0"/>
              </a:rPr>
              <a:t>Rachel Hall</a:t>
            </a:r>
            <a:r>
              <a:rPr lang="en-GB" b="1" dirty="0"/>
              <a:t> </a:t>
            </a:r>
            <a:endParaRPr lang="en-GB" dirty="0"/>
          </a:p>
          <a:p>
            <a:r>
              <a:rPr lang="en-GB" sz="3200" b="1" dirty="0">
                <a:solidFill>
                  <a:srgbClr val="7B89BA"/>
                </a:solidFill>
                <a:latin typeface="Ink Free" panose="03080402000500000000" pitchFamily="66" charset="0"/>
              </a:rPr>
              <a:t>Digital Nurse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ABFBDCB-21CF-67D2-805A-B3DF5222EE07}"/>
              </a:ext>
            </a:extLst>
          </p:cNvPr>
          <p:cNvSpPr txBox="1"/>
          <p:nvPr/>
        </p:nvSpPr>
        <p:spPr>
          <a:xfrm>
            <a:off x="799020" y="6633604"/>
            <a:ext cx="1203724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I am looking forward to promoting an effective freedom to speak up culture across the Trust, supporting individuals who may not feel confident in speaking up. I feel it is invaluable to foster a culture of openness, honesty and supporting the goal of a happy workplace for all staff, including external staff who visit our Trust</a:t>
            </a:r>
          </a:p>
          <a:p>
            <a:endParaRPr lang="en-GB" sz="800" dirty="0">
              <a:solidFill>
                <a:schemeClr val="tx1">
                  <a:lumMod val="50000"/>
                </a:schemeClr>
              </a:solidFill>
            </a:endParaRPr>
          </a:p>
          <a:p>
            <a:r>
              <a:rPr lang="en-GB" sz="3200" dirty="0">
                <a:solidFill>
                  <a:schemeClr val="bg2">
                    <a:lumMod val="50000"/>
                  </a:schemeClr>
                </a:solidFill>
              </a:rPr>
              <a:t>rachel.hall2@stockport.nhs.uk</a:t>
            </a:r>
          </a:p>
        </p:txBody>
      </p:sp>
      <p:pic>
        <p:nvPicPr>
          <p:cNvPr id="4" name="Picture 3" descr="A person smiling for a selfie&#10;&#10;Description automatically generated">
            <a:extLst>
              <a:ext uri="{FF2B5EF4-FFF2-40B4-BE49-F238E27FC236}">
                <a16:creationId xmlns:a16="http://schemas.microsoft.com/office/drawing/2014/main" id="{D8300B3D-6845-3BB5-DDC5-8E020BE10AC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27856" y="3516615"/>
            <a:ext cx="4102679" cy="5162396"/>
          </a:xfrm>
          <a:prstGeom prst="rect">
            <a:avLst/>
          </a:prstGeom>
          <a:noFill/>
          <a:ln>
            <a:noFill/>
          </a:ln>
          <a:effectLst>
            <a:softEdge rad="0"/>
          </a:effec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055C830-C401-B74A-6195-3C8F49030974}"/>
              </a:ext>
            </a:extLst>
          </p:cNvPr>
          <p:cNvSpPr txBox="1"/>
          <p:nvPr/>
        </p:nvSpPr>
        <p:spPr>
          <a:xfrm>
            <a:off x="4714454" y="3661789"/>
            <a:ext cx="85455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b="1" dirty="0">
                <a:solidFill>
                  <a:srgbClr val="0F8B37"/>
                </a:solidFill>
              </a:rPr>
              <a:t>Trust Wide Champion</a:t>
            </a:r>
          </a:p>
        </p:txBody>
      </p:sp>
    </p:spTree>
    <p:extLst>
      <p:ext uri="{BB962C8B-B14F-4D97-AF65-F5344CB8AC3E}">
        <p14:creationId xmlns:p14="http://schemas.microsoft.com/office/powerpoint/2010/main" val="6325769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2EC73F-E65A-7979-38F0-F1A8AE1778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1E5817B-2468-2A38-72A5-1C37900E843E}"/>
              </a:ext>
            </a:extLst>
          </p:cNvPr>
          <p:cNvSpPr/>
          <p:nvPr/>
        </p:nvSpPr>
        <p:spPr>
          <a:xfrm>
            <a:off x="14228514" y="3374421"/>
            <a:ext cx="4464496" cy="5448606"/>
          </a:xfrm>
          <a:prstGeom prst="rect">
            <a:avLst/>
          </a:prstGeom>
          <a:solidFill>
            <a:srgbClr val="7B89BA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634A503F-054C-21CD-70A9-14A5B9695B66}"/>
              </a:ext>
            </a:extLst>
          </p:cNvPr>
          <p:cNvGrpSpPr/>
          <p:nvPr/>
        </p:nvGrpSpPr>
        <p:grpSpPr>
          <a:xfrm>
            <a:off x="799020" y="2414315"/>
            <a:ext cx="4598889" cy="2160240"/>
            <a:chOff x="907033" y="2702347"/>
            <a:chExt cx="5518667" cy="2592288"/>
          </a:xfrm>
        </p:grpSpPr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3746FF4A-BC4B-9E52-98FB-5DFC45ED6AB0}"/>
                </a:ext>
              </a:extLst>
            </p:cNvPr>
            <p:cNvSpPr/>
            <p:nvPr/>
          </p:nvSpPr>
          <p:spPr>
            <a:xfrm>
              <a:off x="907034" y="3278411"/>
              <a:ext cx="4464496" cy="2016224"/>
            </a:xfrm>
            <a:prstGeom prst="roundRect">
              <a:avLst>
                <a:gd name="adj" fmla="val 32331"/>
              </a:avLst>
            </a:prstGeom>
            <a:solidFill>
              <a:srgbClr val="0F8B3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1026" name="Picture 2" descr="The Vesey - Our CQC readiness - freedom-to-speak-up">
              <a:extLst>
                <a:ext uri="{FF2B5EF4-FFF2-40B4-BE49-F238E27FC236}">
                  <a16:creationId xmlns:a16="http://schemas.microsoft.com/office/drawing/2014/main" id="{57ADA0B9-9E3B-4DCE-6234-B295981B64C9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001" t="18649" r="8116" b="46201"/>
            <a:stretch/>
          </p:blipFill>
          <p:spPr bwMode="auto">
            <a:xfrm>
              <a:off x="907033" y="2702347"/>
              <a:ext cx="5518667" cy="13227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2" descr="The Vesey - Our CQC readiness - freedom-to-speak-up">
              <a:extLst>
                <a:ext uri="{FF2B5EF4-FFF2-40B4-BE49-F238E27FC236}">
                  <a16:creationId xmlns:a16="http://schemas.microsoft.com/office/drawing/2014/main" id="{116D0D8A-8CC4-A647-BD19-3A571EDE3763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4274" t="50957" r="28032" b="23812"/>
            <a:stretch/>
          </p:blipFill>
          <p:spPr bwMode="auto">
            <a:xfrm>
              <a:off x="1195066" y="4201144"/>
              <a:ext cx="3888432" cy="9494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id="{2D59597C-0BC0-B472-55F1-2056B0598764}"/>
                </a:ext>
              </a:extLst>
            </p:cNvPr>
            <p:cNvSpPr/>
            <p:nvPr/>
          </p:nvSpPr>
          <p:spPr>
            <a:xfrm>
              <a:off x="961041" y="3854474"/>
              <a:ext cx="4338481" cy="346669"/>
            </a:xfrm>
            <a:prstGeom prst="roundRect">
              <a:avLst>
                <a:gd name="adj" fmla="val 32331"/>
              </a:avLst>
            </a:prstGeom>
            <a:solidFill>
              <a:srgbClr val="0F8B3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18E6828F-DE07-6133-4772-FBB6998A0E84}"/>
              </a:ext>
            </a:extLst>
          </p:cNvPr>
          <p:cNvSpPr txBox="1"/>
          <p:nvPr/>
        </p:nvSpPr>
        <p:spPr>
          <a:xfrm>
            <a:off x="844027" y="5054608"/>
            <a:ext cx="9698053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 dirty="0">
                <a:solidFill>
                  <a:srgbClr val="7B89BA"/>
                </a:solidFill>
                <a:latin typeface="Ink Free" panose="03080402000500000000" pitchFamily="66" charset="0"/>
              </a:rPr>
              <a:t>Ursula  Richards Cairns</a:t>
            </a:r>
            <a:endParaRPr lang="en-US" sz="5400" b="1" dirty="0">
              <a:solidFill>
                <a:srgbClr val="7B89BA"/>
              </a:solidFill>
              <a:latin typeface="Ink Free" panose="03080402000500000000" pitchFamily="66" charset="0"/>
            </a:endParaRPr>
          </a:p>
          <a:p>
            <a:r>
              <a:rPr lang="en-GB" b="1" dirty="0"/>
              <a:t> </a:t>
            </a:r>
            <a:endParaRPr lang="en-GB" dirty="0"/>
          </a:p>
          <a:p>
            <a:r>
              <a:rPr lang="en-GB" sz="3200" b="1" dirty="0">
                <a:solidFill>
                  <a:srgbClr val="7B89BA"/>
                </a:solidFill>
                <a:latin typeface="Ink Free" panose="03080402000500000000" pitchFamily="66" charset="0"/>
              </a:rPr>
              <a:t>Clinical Education Practitioner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E84BD4E-E86D-6AB7-53DF-117F6E9DDB3A}"/>
              </a:ext>
            </a:extLst>
          </p:cNvPr>
          <p:cNvSpPr txBox="1"/>
          <p:nvPr/>
        </p:nvSpPr>
        <p:spPr>
          <a:xfrm>
            <a:off x="844027" y="6734796"/>
            <a:ext cx="1203724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I became a freedom to speak up champion as I believe everyone should have a voice.</a:t>
            </a:r>
          </a:p>
          <a:p>
            <a:r>
              <a:rPr lang="en-GB" sz="3200" dirty="0"/>
              <a:t> Being able to support people safely through the process can have a significant impact on staff wellbeing, safe retention and therefore an impact on patient care.</a:t>
            </a:r>
          </a:p>
          <a:p>
            <a:endParaRPr lang="en-GB" sz="800" dirty="0"/>
          </a:p>
          <a:p>
            <a:r>
              <a:rPr lang="en-GB" sz="3200" dirty="0"/>
              <a:t>ursula.richardscairns@stockport.nhs.uk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A75D2C4-ED0B-6C8D-F028-DE5B2F9FEFB3}"/>
              </a:ext>
            </a:extLst>
          </p:cNvPr>
          <p:cNvSpPr txBox="1"/>
          <p:nvPr/>
        </p:nvSpPr>
        <p:spPr>
          <a:xfrm>
            <a:off x="4714454" y="3661789"/>
            <a:ext cx="85455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b="1" dirty="0">
                <a:solidFill>
                  <a:srgbClr val="0F8B37"/>
                </a:solidFill>
              </a:rPr>
              <a:t>Trust Wide Champion</a:t>
            </a:r>
          </a:p>
        </p:txBody>
      </p:sp>
      <p:pic>
        <p:nvPicPr>
          <p:cNvPr id="2" name="Picture 1" descr="A person wearing glasses and a blue shirt&#10;&#10;AI-generated content may be incorrect.">
            <a:extLst>
              <a:ext uri="{FF2B5EF4-FFF2-40B4-BE49-F238E27FC236}">
                <a16:creationId xmlns:a16="http://schemas.microsoft.com/office/drawing/2014/main" id="{C124AD3C-ABF7-E91D-EE17-58316529F8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97288" y="3638595"/>
            <a:ext cx="3925656" cy="4968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52679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3E0712-6382-1EC1-D9AA-37B030E067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4C4ED8F8-72D5-B983-84EE-A61F3F1B8532}"/>
              </a:ext>
            </a:extLst>
          </p:cNvPr>
          <p:cNvSpPr/>
          <p:nvPr/>
        </p:nvSpPr>
        <p:spPr>
          <a:xfrm>
            <a:off x="14228514" y="3374421"/>
            <a:ext cx="4464496" cy="5448606"/>
          </a:xfrm>
          <a:prstGeom prst="rect">
            <a:avLst/>
          </a:prstGeom>
          <a:solidFill>
            <a:srgbClr val="7B89BA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6B1C555B-1A77-E754-17F3-9D5255ED1E95}"/>
              </a:ext>
            </a:extLst>
          </p:cNvPr>
          <p:cNvGrpSpPr/>
          <p:nvPr/>
        </p:nvGrpSpPr>
        <p:grpSpPr>
          <a:xfrm>
            <a:off x="830346" y="2294301"/>
            <a:ext cx="4598889" cy="2160240"/>
            <a:chOff x="907033" y="2702347"/>
            <a:chExt cx="5518667" cy="2592288"/>
          </a:xfrm>
        </p:grpSpPr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C6DA60CE-6009-EEC9-4E68-BB65D81F8067}"/>
                </a:ext>
              </a:extLst>
            </p:cNvPr>
            <p:cNvSpPr/>
            <p:nvPr/>
          </p:nvSpPr>
          <p:spPr>
            <a:xfrm>
              <a:off x="907034" y="3278411"/>
              <a:ext cx="4464496" cy="2016224"/>
            </a:xfrm>
            <a:prstGeom prst="roundRect">
              <a:avLst>
                <a:gd name="adj" fmla="val 32331"/>
              </a:avLst>
            </a:prstGeom>
            <a:solidFill>
              <a:srgbClr val="0F8B3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1026" name="Picture 2" descr="The Vesey - Our CQC readiness - freedom-to-speak-up">
              <a:extLst>
                <a:ext uri="{FF2B5EF4-FFF2-40B4-BE49-F238E27FC236}">
                  <a16:creationId xmlns:a16="http://schemas.microsoft.com/office/drawing/2014/main" id="{E556594E-E62B-AF39-9988-BAA998CBDE98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001" t="18649" r="8116" b="46201"/>
            <a:stretch/>
          </p:blipFill>
          <p:spPr bwMode="auto">
            <a:xfrm>
              <a:off x="907033" y="2702347"/>
              <a:ext cx="5518667" cy="13227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2" descr="The Vesey - Our CQC readiness - freedom-to-speak-up">
              <a:extLst>
                <a:ext uri="{FF2B5EF4-FFF2-40B4-BE49-F238E27FC236}">
                  <a16:creationId xmlns:a16="http://schemas.microsoft.com/office/drawing/2014/main" id="{D6EA0343-A9AB-168F-A027-004BC2FB7A6E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4274" t="50957" r="28032" b="23812"/>
            <a:stretch/>
          </p:blipFill>
          <p:spPr bwMode="auto">
            <a:xfrm>
              <a:off x="1195066" y="4201144"/>
              <a:ext cx="3888432" cy="9494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id="{9D3C8DCC-23D1-131D-649C-D33EA0F59500}"/>
                </a:ext>
              </a:extLst>
            </p:cNvPr>
            <p:cNvSpPr/>
            <p:nvPr/>
          </p:nvSpPr>
          <p:spPr>
            <a:xfrm>
              <a:off x="961041" y="3854474"/>
              <a:ext cx="4338481" cy="346669"/>
            </a:xfrm>
            <a:prstGeom prst="roundRect">
              <a:avLst>
                <a:gd name="adj" fmla="val 32331"/>
              </a:avLst>
            </a:prstGeom>
            <a:solidFill>
              <a:srgbClr val="0F8B3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DFE3824D-1FED-CF01-43D4-A800C3ED5B82}"/>
              </a:ext>
            </a:extLst>
          </p:cNvPr>
          <p:cNvSpPr txBox="1"/>
          <p:nvPr/>
        </p:nvSpPr>
        <p:spPr>
          <a:xfrm>
            <a:off x="820091" y="4574554"/>
            <a:ext cx="9698053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 dirty="0">
                <a:solidFill>
                  <a:srgbClr val="7B89BA"/>
                </a:solidFill>
                <a:latin typeface="Ink Free" panose="03080402000500000000" pitchFamily="66" charset="0"/>
              </a:rPr>
              <a:t>Jayn Seedhouse </a:t>
            </a:r>
            <a:endParaRPr lang="en-US" sz="5400" b="1" dirty="0">
              <a:solidFill>
                <a:srgbClr val="7B89BA"/>
              </a:solidFill>
              <a:latin typeface="Ink Free" panose="03080402000500000000" pitchFamily="66" charset="0"/>
            </a:endParaRPr>
          </a:p>
          <a:p>
            <a:r>
              <a:rPr lang="en-GB" b="1" dirty="0"/>
              <a:t> </a:t>
            </a:r>
            <a:endParaRPr lang="en-GB" dirty="0"/>
          </a:p>
          <a:p>
            <a:r>
              <a:rPr lang="en-GB" sz="3200" b="1" dirty="0">
                <a:solidFill>
                  <a:srgbClr val="7B89BA"/>
                </a:solidFill>
                <a:latin typeface="Ink Free" panose="03080402000500000000" pitchFamily="66" charset="0"/>
              </a:rPr>
              <a:t>Practice Development and Education Lead </a:t>
            </a:r>
            <a:r>
              <a:rPr lang="en-GB" b="1" dirty="0"/>
              <a:t> </a:t>
            </a:r>
            <a:endParaRPr lang="en-GB" sz="3200" b="1" dirty="0">
              <a:solidFill>
                <a:srgbClr val="7B89BA"/>
              </a:solidFill>
              <a:latin typeface="Ink Free" panose="03080402000500000000" pitchFamily="66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4AD09F0-4051-8F94-BFEF-7EEDD4EAA7E7}"/>
              </a:ext>
            </a:extLst>
          </p:cNvPr>
          <p:cNvSpPr txBox="1"/>
          <p:nvPr/>
        </p:nvSpPr>
        <p:spPr>
          <a:xfrm>
            <a:off x="816282" y="6395135"/>
            <a:ext cx="12037248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I believe it is important that colleagues speak out so that we can improve our service, retain and support staff members, ensure patient safety and promote a culture that supports colleagues to feel valued heard and safe at work. I believe that emotional wellbeing and restorative practices are paramount to creating a safe and supportive working environment.</a:t>
            </a:r>
          </a:p>
          <a:p>
            <a:endParaRPr lang="en-GB" sz="800" dirty="0"/>
          </a:p>
          <a:p>
            <a:r>
              <a:rPr lang="en-GB" sz="3200" dirty="0"/>
              <a:t>Nicola.Seedhouse@stockport.nhs.uk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65D94C0-5D70-B109-8140-6E17128138D1}"/>
              </a:ext>
            </a:extLst>
          </p:cNvPr>
          <p:cNvSpPr txBox="1"/>
          <p:nvPr/>
        </p:nvSpPr>
        <p:spPr>
          <a:xfrm>
            <a:off x="4685774" y="3431081"/>
            <a:ext cx="85455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b="1" dirty="0">
                <a:solidFill>
                  <a:srgbClr val="0F8B37"/>
                </a:solidFill>
              </a:rPr>
              <a:t>Trust Wide Champion</a:t>
            </a:r>
          </a:p>
        </p:txBody>
      </p:sp>
      <p:pic>
        <p:nvPicPr>
          <p:cNvPr id="7" name="Picture 6" descr="A person wearing glasses and a red shirt&#10;&#10;AI-generated content may be incorrect.">
            <a:extLst>
              <a:ext uri="{FF2B5EF4-FFF2-40B4-BE49-F238E27FC236}">
                <a16:creationId xmlns:a16="http://schemas.microsoft.com/office/drawing/2014/main" id="{249763B5-C9DF-6C33-D614-4759F68152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45603" y="3633729"/>
            <a:ext cx="4030318" cy="4796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44832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9A6015-1F09-E2DE-FD5C-243E5B9FCA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A47B8CA-CDF8-52B8-2A23-3E041015E72B}"/>
              </a:ext>
            </a:extLst>
          </p:cNvPr>
          <p:cNvSpPr/>
          <p:nvPr/>
        </p:nvSpPr>
        <p:spPr>
          <a:xfrm>
            <a:off x="14228514" y="3374421"/>
            <a:ext cx="4464496" cy="5448606"/>
          </a:xfrm>
          <a:prstGeom prst="rect">
            <a:avLst/>
          </a:prstGeom>
          <a:solidFill>
            <a:srgbClr val="7B89BA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7AC1D18D-5741-7CD3-CE6B-43943BE531E5}"/>
              </a:ext>
            </a:extLst>
          </p:cNvPr>
          <p:cNvGrpSpPr/>
          <p:nvPr/>
        </p:nvGrpSpPr>
        <p:grpSpPr>
          <a:xfrm>
            <a:off x="799020" y="2414315"/>
            <a:ext cx="4598889" cy="2160240"/>
            <a:chOff x="907033" y="2702347"/>
            <a:chExt cx="5518667" cy="2592288"/>
          </a:xfrm>
        </p:grpSpPr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CF8D4F49-4E8D-B136-2DA2-A824B56DDF35}"/>
                </a:ext>
              </a:extLst>
            </p:cNvPr>
            <p:cNvSpPr/>
            <p:nvPr/>
          </p:nvSpPr>
          <p:spPr>
            <a:xfrm>
              <a:off x="907034" y="3278411"/>
              <a:ext cx="4464496" cy="2016224"/>
            </a:xfrm>
            <a:prstGeom prst="roundRect">
              <a:avLst>
                <a:gd name="adj" fmla="val 32331"/>
              </a:avLst>
            </a:prstGeom>
            <a:solidFill>
              <a:srgbClr val="0F8B3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1026" name="Picture 2" descr="The Vesey - Our CQC readiness - freedom-to-speak-up">
              <a:extLst>
                <a:ext uri="{FF2B5EF4-FFF2-40B4-BE49-F238E27FC236}">
                  <a16:creationId xmlns:a16="http://schemas.microsoft.com/office/drawing/2014/main" id="{2F877D9A-0DD4-64E3-5DE2-C1BE23202EDD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001" t="18649" r="8116" b="46201"/>
            <a:stretch/>
          </p:blipFill>
          <p:spPr bwMode="auto">
            <a:xfrm>
              <a:off x="907033" y="2702347"/>
              <a:ext cx="5518667" cy="13227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2" descr="The Vesey - Our CQC readiness - freedom-to-speak-up">
              <a:extLst>
                <a:ext uri="{FF2B5EF4-FFF2-40B4-BE49-F238E27FC236}">
                  <a16:creationId xmlns:a16="http://schemas.microsoft.com/office/drawing/2014/main" id="{793D486D-F022-27E2-D7CC-E39BEEF922B0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4274" t="50957" r="28032" b="23812"/>
            <a:stretch/>
          </p:blipFill>
          <p:spPr bwMode="auto">
            <a:xfrm>
              <a:off x="1195066" y="4201144"/>
              <a:ext cx="3888432" cy="9494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id="{BD3C1D0F-9D91-99A3-D976-ECCA9DA9FDF2}"/>
                </a:ext>
              </a:extLst>
            </p:cNvPr>
            <p:cNvSpPr/>
            <p:nvPr/>
          </p:nvSpPr>
          <p:spPr>
            <a:xfrm>
              <a:off x="961041" y="3854474"/>
              <a:ext cx="4338481" cy="346669"/>
            </a:xfrm>
            <a:prstGeom prst="roundRect">
              <a:avLst>
                <a:gd name="adj" fmla="val 32331"/>
              </a:avLst>
            </a:prstGeom>
            <a:solidFill>
              <a:srgbClr val="0F8B3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0705EA68-6EAD-9395-45E6-94D8BCF352F6}"/>
              </a:ext>
            </a:extLst>
          </p:cNvPr>
          <p:cNvSpPr txBox="1"/>
          <p:nvPr/>
        </p:nvSpPr>
        <p:spPr>
          <a:xfrm>
            <a:off x="844027" y="5054608"/>
            <a:ext cx="9698053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 dirty="0">
                <a:solidFill>
                  <a:srgbClr val="7B89BA"/>
                </a:solidFill>
                <a:latin typeface="Ink Free" panose="03080402000500000000" pitchFamily="66" charset="0"/>
              </a:rPr>
              <a:t>Name</a:t>
            </a:r>
            <a:r>
              <a:rPr lang="en-GB" b="1" dirty="0"/>
              <a:t> </a:t>
            </a:r>
            <a:endParaRPr lang="en-GB" dirty="0"/>
          </a:p>
          <a:p>
            <a:r>
              <a:rPr lang="en-GB" sz="3200" b="1" dirty="0">
                <a:solidFill>
                  <a:srgbClr val="7B89BA"/>
                </a:solidFill>
                <a:latin typeface="Ink Free" panose="03080402000500000000" pitchFamily="66" charset="0"/>
              </a:rPr>
              <a:t>Job Tile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51918ED-D6CE-74BC-B3D6-9778B0EA1AAA}"/>
              </a:ext>
            </a:extLst>
          </p:cNvPr>
          <p:cNvSpPr txBox="1"/>
          <p:nvPr/>
        </p:nvSpPr>
        <p:spPr>
          <a:xfrm>
            <a:off x="799020" y="6633604"/>
            <a:ext cx="1203724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chemeClr val="tx1">
                    <a:lumMod val="50000"/>
                  </a:schemeClr>
                </a:solidFill>
              </a:rPr>
              <a:t>Your Bio Here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846B5FC-AF2A-8D63-86C4-C41586566BAB}"/>
              </a:ext>
            </a:extLst>
          </p:cNvPr>
          <p:cNvSpPr txBox="1"/>
          <p:nvPr/>
        </p:nvSpPr>
        <p:spPr>
          <a:xfrm>
            <a:off x="4714454" y="3661789"/>
            <a:ext cx="85455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b="1" dirty="0">
                <a:solidFill>
                  <a:srgbClr val="0F8B37"/>
                </a:solidFill>
              </a:rPr>
              <a:t>Trust Wide Champion</a:t>
            </a:r>
          </a:p>
        </p:txBody>
      </p:sp>
    </p:spTree>
    <p:extLst>
      <p:ext uri="{BB962C8B-B14F-4D97-AF65-F5344CB8AC3E}">
        <p14:creationId xmlns:p14="http://schemas.microsoft.com/office/powerpoint/2010/main" val="24621136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5F8A9-C568-702F-CDD9-E149BAA887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77DD735-7432-C6AA-DC76-C6D553580BDC}"/>
              </a:ext>
            </a:extLst>
          </p:cNvPr>
          <p:cNvSpPr/>
          <p:nvPr/>
        </p:nvSpPr>
        <p:spPr>
          <a:xfrm>
            <a:off x="14228514" y="3374421"/>
            <a:ext cx="4464496" cy="5448606"/>
          </a:xfrm>
          <a:prstGeom prst="rect">
            <a:avLst/>
          </a:prstGeom>
          <a:solidFill>
            <a:srgbClr val="7B89BA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7951B20F-4CDB-8882-C360-F25093762CE5}"/>
              </a:ext>
            </a:extLst>
          </p:cNvPr>
          <p:cNvGrpSpPr/>
          <p:nvPr/>
        </p:nvGrpSpPr>
        <p:grpSpPr>
          <a:xfrm>
            <a:off x="799020" y="2414315"/>
            <a:ext cx="4598889" cy="2160240"/>
            <a:chOff x="907033" y="2702347"/>
            <a:chExt cx="5518667" cy="2592288"/>
          </a:xfrm>
        </p:grpSpPr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71D04A25-31D6-E3A7-FE84-0DF122F220AD}"/>
                </a:ext>
              </a:extLst>
            </p:cNvPr>
            <p:cNvSpPr/>
            <p:nvPr/>
          </p:nvSpPr>
          <p:spPr>
            <a:xfrm>
              <a:off x="907034" y="3278411"/>
              <a:ext cx="4464496" cy="2016224"/>
            </a:xfrm>
            <a:prstGeom prst="roundRect">
              <a:avLst>
                <a:gd name="adj" fmla="val 32331"/>
              </a:avLst>
            </a:prstGeom>
            <a:solidFill>
              <a:srgbClr val="0F8B3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1026" name="Picture 2" descr="The Vesey - Our CQC readiness - freedom-to-speak-up">
              <a:extLst>
                <a:ext uri="{FF2B5EF4-FFF2-40B4-BE49-F238E27FC236}">
                  <a16:creationId xmlns:a16="http://schemas.microsoft.com/office/drawing/2014/main" id="{E6D70809-7CB8-848D-24C5-3D4747F9FDE3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001" t="18649" r="8116" b="46201"/>
            <a:stretch/>
          </p:blipFill>
          <p:spPr bwMode="auto">
            <a:xfrm>
              <a:off x="907033" y="2702347"/>
              <a:ext cx="5518667" cy="13227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2" descr="The Vesey - Our CQC readiness - freedom-to-speak-up">
              <a:extLst>
                <a:ext uri="{FF2B5EF4-FFF2-40B4-BE49-F238E27FC236}">
                  <a16:creationId xmlns:a16="http://schemas.microsoft.com/office/drawing/2014/main" id="{BD1B9FB6-BDA3-442D-CC7F-B3AB370B6A64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4274" t="50957" r="28032" b="23812"/>
            <a:stretch/>
          </p:blipFill>
          <p:spPr bwMode="auto">
            <a:xfrm>
              <a:off x="1195066" y="4201144"/>
              <a:ext cx="3888432" cy="9494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id="{AC85D00D-ECAF-EDCC-532E-B9B5F6E35AED}"/>
                </a:ext>
              </a:extLst>
            </p:cNvPr>
            <p:cNvSpPr/>
            <p:nvPr/>
          </p:nvSpPr>
          <p:spPr>
            <a:xfrm>
              <a:off x="961041" y="3854474"/>
              <a:ext cx="4338481" cy="346669"/>
            </a:xfrm>
            <a:prstGeom prst="roundRect">
              <a:avLst>
                <a:gd name="adj" fmla="val 32331"/>
              </a:avLst>
            </a:prstGeom>
            <a:solidFill>
              <a:srgbClr val="0F8B3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84D48364-894F-384E-A2E1-57D75A497C40}"/>
              </a:ext>
            </a:extLst>
          </p:cNvPr>
          <p:cNvSpPr txBox="1"/>
          <p:nvPr/>
        </p:nvSpPr>
        <p:spPr>
          <a:xfrm>
            <a:off x="844027" y="5054608"/>
            <a:ext cx="9698053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 dirty="0">
                <a:solidFill>
                  <a:srgbClr val="7B89BA"/>
                </a:solidFill>
                <a:latin typeface="Ink Free" panose="03080402000500000000" pitchFamily="66" charset="0"/>
              </a:rPr>
              <a:t>Name</a:t>
            </a:r>
            <a:r>
              <a:rPr lang="en-GB" b="1" dirty="0"/>
              <a:t> </a:t>
            </a:r>
            <a:endParaRPr lang="en-GB" dirty="0"/>
          </a:p>
          <a:p>
            <a:r>
              <a:rPr lang="en-GB" sz="3200" b="1" dirty="0">
                <a:solidFill>
                  <a:srgbClr val="7B89BA"/>
                </a:solidFill>
                <a:latin typeface="Ink Free" panose="03080402000500000000" pitchFamily="66" charset="0"/>
              </a:rPr>
              <a:t>Job Title 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34422E4-C9D8-EB09-95F8-01445ACF1F94}"/>
              </a:ext>
            </a:extLst>
          </p:cNvPr>
          <p:cNvSpPr txBox="1"/>
          <p:nvPr/>
        </p:nvSpPr>
        <p:spPr>
          <a:xfrm>
            <a:off x="799020" y="6633604"/>
            <a:ext cx="1203724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chemeClr val="tx1">
                    <a:lumMod val="50000"/>
                  </a:schemeClr>
                </a:solidFill>
              </a:rPr>
              <a:t>Your Bio Here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5D23B82-AFA5-501A-6AA6-1D7FDD755134}"/>
              </a:ext>
            </a:extLst>
          </p:cNvPr>
          <p:cNvSpPr txBox="1"/>
          <p:nvPr/>
        </p:nvSpPr>
        <p:spPr>
          <a:xfrm>
            <a:off x="4714454" y="3661789"/>
            <a:ext cx="85455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b="1" dirty="0">
                <a:solidFill>
                  <a:srgbClr val="0F8B37"/>
                </a:solidFill>
              </a:rPr>
              <a:t>Local Champion</a:t>
            </a:r>
          </a:p>
        </p:txBody>
      </p:sp>
    </p:spTree>
    <p:extLst>
      <p:ext uri="{BB962C8B-B14F-4D97-AF65-F5344CB8AC3E}">
        <p14:creationId xmlns:p14="http://schemas.microsoft.com/office/powerpoint/2010/main" val="3448113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HS RGB">
      <a:dk1>
        <a:srgbClr val="415563"/>
      </a:dk1>
      <a:lt1>
        <a:srgbClr val="FFFFFF"/>
      </a:lt1>
      <a:dk2>
        <a:srgbClr val="330070"/>
      </a:dk2>
      <a:lt2>
        <a:srgbClr val="8891C0"/>
      </a:lt2>
      <a:accent1>
        <a:srgbClr val="ED8B00"/>
      </a:accent1>
      <a:accent2>
        <a:srgbClr val="FAE100"/>
      </a:accent2>
      <a:accent3>
        <a:srgbClr val="768692"/>
      </a:accent3>
      <a:accent4>
        <a:srgbClr val="FFB81C"/>
      </a:accent4>
      <a:accent5>
        <a:srgbClr val="00A399"/>
      </a:accent5>
      <a:accent6>
        <a:srgbClr val="AE2473"/>
      </a:accent6>
      <a:hlink>
        <a:srgbClr val="005EB8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rust powerpoint template 2024" id="{CEA99691-CCB7-4F66-BAE1-B93B9214CCD6}" vid="{77582954-F328-4DE2-BAFC-43CA2AFE8D5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Trust powerpoint template 2024</Template>
  <TotalTime>9827</TotalTime>
  <Words>541</Words>
  <Application>Microsoft Office PowerPoint</Application>
  <PresentationFormat>Custom</PresentationFormat>
  <Paragraphs>53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Aptos</vt:lpstr>
      <vt:lpstr>Arial</vt:lpstr>
      <vt:lpstr>Ink Free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Katy Royle</dc:creator>
  <cp:lastModifiedBy>Ben Granger</cp:lastModifiedBy>
  <cp:revision>8</cp:revision>
  <dcterms:created xsi:type="dcterms:W3CDTF">2024-12-18T11:32:47Z</dcterms:created>
  <dcterms:modified xsi:type="dcterms:W3CDTF">2026-06-04T14:37:48Z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2021-08-13T00:00:00Z</vt:filetime>
  </property>
  <property fmtid="{D5CDD505-2E9C-101B-9397-08002B2CF9AE}" pid="3" name="Creator">
    <vt:lpwstr>Adobe InDesign 16.0 (Macintosh)</vt:lpwstr>
  </property>
  <property fmtid="{D5CDD505-2E9C-101B-9397-08002B2CF9AE}" pid="4" name="LastSaved">
    <vt:filetime>2021-08-13T00:00:00Z</vt:filetime>
  </property>
  <property fmtid="{D5CDD505-2E9C-101B-9397-08002B2CF9AE}" pid="5" name="MSIP_Label_e5fc148d-1837-4605-813b-0f4629c213a3_Enabled">
    <vt:lpwstr>true</vt:lpwstr>
  </property>
  <property fmtid="{D5CDD505-2E9C-101B-9397-08002B2CF9AE}" pid="6" name="MSIP_Label_e5fc148d-1837-4605-813b-0f4629c213a3_SetDate">
    <vt:lpwstr>2024-06-05T09:39:19Z</vt:lpwstr>
  </property>
  <property fmtid="{D5CDD505-2E9C-101B-9397-08002B2CF9AE}" pid="7" name="MSIP_Label_e5fc148d-1837-4605-813b-0f4629c213a3_Method">
    <vt:lpwstr>Standard</vt:lpwstr>
  </property>
  <property fmtid="{D5CDD505-2E9C-101B-9397-08002B2CF9AE}" pid="8" name="MSIP_Label_e5fc148d-1837-4605-813b-0f4629c213a3_Name">
    <vt:lpwstr>OFFICIAL - ROUTINE DATA</vt:lpwstr>
  </property>
  <property fmtid="{D5CDD505-2E9C-101B-9397-08002B2CF9AE}" pid="9" name="MSIP_Label_e5fc148d-1837-4605-813b-0f4629c213a3_SiteId">
    <vt:lpwstr>4242c7a1-0d99-470e-9ae1-a907bfe45eb8</vt:lpwstr>
  </property>
  <property fmtid="{D5CDD505-2E9C-101B-9397-08002B2CF9AE}" pid="10" name="MSIP_Label_e5fc148d-1837-4605-813b-0f4629c213a3_ActionId">
    <vt:lpwstr>9bb213f7-86ed-4476-a012-4f29f1dbde9e</vt:lpwstr>
  </property>
  <property fmtid="{D5CDD505-2E9C-101B-9397-08002B2CF9AE}" pid="11" name="MSIP_Label_e5fc148d-1837-4605-813b-0f4629c213a3_ContentBits">
    <vt:lpwstr>0</vt:lpwstr>
  </property>
</Properties>
</file>